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300200" cy="20104100"/>
  <p:notesSz cx="14300200" cy="20104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>
      <p:cViewPr>
        <p:scale>
          <a:sx n="66" d="100"/>
          <a:sy n="66" d="100"/>
        </p:scale>
        <p:origin x="162" y="-50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2515" y="6232271"/>
            <a:ext cx="1215517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5030" y="11258296"/>
            <a:ext cx="1001014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010" y="4623943"/>
            <a:ext cx="622058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64603" y="4623943"/>
            <a:ext cx="622058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69430" y="8596727"/>
            <a:ext cx="985368" cy="28015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16643" y="9922649"/>
            <a:ext cx="1708397" cy="18956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06564" y="4076875"/>
            <a:ext cx="1826202" cy="18956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6882" y="6837435"/>
            <a:ext cx="1318089" cy="18955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88035" y="10756317"/>
            <a:ext cx="1403038" cy="142954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19992" y="13034776"/>
            <a:ext cx="1386323" cy="171321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74980" y="13047803"/>
            <a:ext cx="1386331" cy="170018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56431" y="5863796"/>
            <a:ext cx="1454865" cy="34017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47251" y="3845662"/>
            <a:ext cx="1886095" cy="185439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53026" y="8694646"/>
            <a:ext cx="1368842" cy="29213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20227" y="9802331"/>
            <a:ext cx="842923" cy="189560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08248" y="3614139"/>
            <a:ext cx="1395870" cy="100712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88250" y="4206901"/>
            <a:ext cx="380743" cy="68373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33884" y="4952656"/>
            <a:ext cx="369181" cy="31518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37745" y="3804448"/>
            <a:ext cx="1886628" cy="1428545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2086813" y="4595100"/>
            <a:ext cx="985519" cy="843915"/>
          </a:xfrm>
          <a:custGeom>
            <a:avLst/>
            <a:gdLst/>
            <a:ahLst/>
            <a:cxnLst/>
            <a:rect l="l" t="t" r="r" b="b"/>
            <a:pathLst>
              <a:path w="985519" h="843914">
                <a:moveTo>
                  <a:pt x="985088" y="133223"/>
                </a:moveTo>
                <a:lnTo>
                  <a:pt x="964920" y="104406"/>
                </a:lnTo>
                <a:lnTo>
                  <a:pt x="527367" y="410705"/>
                </a:lnTo>
                <a:lnTo>
                  <a:pt x="108280" y="0"/>
                </a:lnTo>
                <a:lnTo>
                  <a:pt x="83667" y="25107"/>
                </a:lnTo>
                <a:lnTo>
                  <a:pt x="498055" y="431228"/>
                </a:lnTo>
                <a:lnTo>
                  <a:pt x="0" y="779881"/>
                </a:lnTo>
                <a:lnTo>
                  <a:pt x="20167" y="808697"/>
                </a:lnTo>
                <a:lnTo>
                  <a:pt x="523621" y="456272"/>
                </a:lnTo>
                <a:lnTo>
                  <a:pt x="918857" y="843597"/>
                </a:lnTo>
                <a:lnTo>
                  <a:pt x="943470" y="818476"/>
                </a:lnTo>
                <a:lnTo>
                  <a:pt x="552919" y="435749"/>
                </a:lnTo>
                <a:lnTo>
                  <a:pt x="985088" y="133223"/>
                </a:lnTo>
                <a:close/>
              </a:path>
            </a:pathLst>
          </a:custGeom>
          <a:solidFill>
            <a:srgbClr val="E02F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646001" y="15851148"/>
            <a:ext cx="2882265" cy="2208530"/>
          </a:xfrm>
          <a:custGeom>
            <a:avLst/>
            <a:gdLst/>
            <a:ahLst/>
            <a:cxnLst/>
            <a:rect l="l" t="t" r="r" b="b"/>
            <a:pathLst>
              <a:path w="2882265" h="2208530">
                <a:moveTo>
                  <a:pt x="2462527" y="0"/>
                </a:moveTo>
                <a:lnTo>
                  <a:pt x="2270228" y="27676"/>
                </a:lnTo>
                <a:lnTo>
                  <a:pt x="306368" y="356309"/>
                </a:lnTo>
                <a:lnTo>
                  <a:pt x="115536" y="392750"/>
                </a:lnTo>
                <a:lnTo>
                  <a:pt x="22301" y="439902"/>
                </a:lnTo>
                <a:lnTo>
                  <a:pt x="0" y="529270"/>
                </a:lnTo>
                <a:lnTo>
                  <a:pt x="21969" y="692360"/>
                </a:lnTo>
                <a:lnTo>
                  <a:pt x="233289" y="1955184"/>
                </a:lnTo>
                <a:lnTo>
                  <a:pt x="265618" y="2116556"/>
                </a:lnTo>
                <a:lnTo>
                  <a:pt x="315803" y="2193802"/>
                </a:lnTo>
                <a:lnTo>
                  <a:pt x="419311" y="2208035"/>
                </a:lnTo>
                <a:lnTo>
                  <a:pt x="611610" y="2180364"/>
                </a:lnTo>
                <a:lnTo>
                  <a:pt x="2575471" y="1851730"/>
                </a:lnTo>
                <a:lnTo>
                  <a:pt x="2766302" y="1815285"/>
                </a:lnTo>
                <a:lnTo>
                  <a:pt x="2859537" y="1768128"/>
                </a:lnTo>
                <a:lnTo>
                  <a:pt x="2881839" y="1678751"/>
                </a:lnTo>
                <a:lnTo>
                  <a:pt x="2859869" y="1515646"/>
                </a:lnTo>
                <a:lnTo>
                  <a:pt x="2648541" y="252822"/>
                </a:lnTo>
                <a:lnTo>
                  <a:pt x="2616217" y="91465"/>
                </a:lnTo>
                <a:lnTo>
                  <a:pt x="2566034" y="14227"/>
                </a:lnTo>
                <a:lnTo>
                  <a:pt x="2462527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653878" y="15861868"/>
            <a:ext cx="2866390" cy="2186940"/>
          </a:xfrm>
          <a:custGeom>
            <a:avLst/>
            <a:gdLst/>
            <a:ahLst/>
            <a:cxnLst/>
            <a:rect l="l" t="t" r="r" b="b"/>
            <a:pathLst>
              <a:path w="2866390" h="2186940">
                <a:moveTo>
                  <a:pt x="19837" y="648741"/>
                </a:moveTo>
                <a:lnTo>
                  <a:pt x="19304" y="638086"/>
                </a:lnTo>
                <a:lnTo>
                  <a:pt x="14757" y="633984"/>
                </a:lnTo>
                <a:lnTo>
                  <a:pt x="4102" y="634530"/>
                </a:lnTo>
                <a:lnTo>
                  <a:pt x="0" y="639051"/>
                </a:lnTo>
                <a:lnTo>
                  <a:pt x="533" y="649732"/>
                </a:lnTo>
                <a:lnTo>
                  <a:pt x="5080" y="653821"/>
                </a:lnTo>
                <a:lnTo>
                  <a:pt x="15735" y="653275"/>
                </a:lnTo>
                <a:lnTo>
                  <a:pt x="19837" y="648741"/>
                </a:lnTo>
                <a:close/>
              </a:path>
              <a:path w="2866390" h="2186940">
                <a:moveTo>
                  <a:pt x="20535" y="601535"/>
                </a:moveTo>
                <a:lnTo>
                  <a:pt x="16586" y="596861"/>
                </a:lnTo>
                <a:lnTo>
                  <a:pt x="5943" y="595972"/>
                </a:lnTo>
                <a:lnTo>
                  <a:pt x="1270" y="599935"/>
                </a:lnTo>
                <a:lnTo>
                  <a:pt x="381" y="610577"/>
                </a:lnTo>
                <a:lnTo>
                  <a:pt x="4343" y="615251"/>
                </a:lnTo>
                <a:lnTo>
                  <a:pt x="14973" y="616140"/>
                </a:lnTo>
                <a:lnTo>
                  <a:pt x="19646" y="612178"/>
                </a:lnTo>
                <a:lnTo>
                  <a:pt x="20535" y="601535"/>
                </a:lnTo>
                <a:close/>
              </a:path>
              <a:path w="2866390" h="2186940">
                <a:moveTo>
                  <a:pt x="24041" y="682586"/>
                </a:moveTo>
                <a:lnTo>
                  <a:pt x="23190" y="677519"/>
                </a:lnTo>
                <a:lnTo>
                  <a:pt x="21767" y="675246"/>
                </a:lnTo>
                <a:lnTo>
                  <a:pt x="17627" y="672287"/>
                </a:lnTo>
                <a:lnTo>
                  <a:pt x="14998" y="671677"/>
                </a:lnTo>
                <a:lnTo>
                  <a:pt x="9969" y="672528"/>
                </a:lnTo>
                <a:lnTo>
                  <a:pt x="7696" y="673950"/>
                </a:lnTo>
                <a:lnTo>
                  <a:pt x="4737" y="678091"/>
                </a:lnTo>
                <a:lnTo>
                  <a:pt x="4127" y="680707"/>
                </a:lnTo>
                <a:lnTo>
                  <a:pt x="4978" y="685774"/>
                </a:lnTo>
                <a:lnTo>
                  <a:pt x="6375" y="688009"/>
                </a:lnTo>
                <a:lnTo>
                  <a:pt x="10579" y="691007"/>
                </a:lnTo>
                <a:lnTo>
                  <a:pt x="13131" y="691578"/>
                </a:lnTo>
                <a:lnTo>
                  <a:pt x="18224" y="690740"/>
                </a:lnTo>
                <a:lnTo>
                  <a:pt x="20447" y="689343"/>
                </a:lnTo>
                <a:lnTo>
                  <a:pt x="23456" y="685139"/>
                </a:lnTo>
                <a:lnTo>
                  <a:pt x="24041" y="682586"/>
                </a:lnTo>
                <a:close/>
              </a:path>
              <a:path w="2866390" h="2186940">
                <a:moveTo>
                  <a:pt x="27038" y="565721"/>
                </a:moveTo>
                <a:lnTo>
                  <a:pt x="23837" y="560501"/>
                </a:lnTo>
                <a:lnTo>
                  <a:pt x="13449" y="558025"/>
                </a:lnTo>
                <a:lnTo>
                  <a:pt x="8242" y="561238"/>
                </a:lnTo>
                <a:lnTo>
                  <a:pt x="6997" y="566420"/>
                </a:lnTo>
                <a:lnTo>
                  <a:pt x="5765" y="571614"/>
                </a:lnTo>
                <a:lnTo>
                  <a:pt x="8953" y="576821"/>
                </a:lnTo>
                <a:lnTo>
                  <a:pt x="19342" y="579323"/>
                </a:lnTo>
                <a:lnTo>
                  <a:pt x="24561" y="576110"/>
                </a:lnTo>
                <a:lnTo>
                  <a:pt x="27038" y="565721"/>
                </a:lnTo>
                <a:close/>
              </a:path>
              <a:path w="2866390" h="2186940">
                <a:moveTo>
                  <a:pt x="30899" y="723569"/>
                </a:moveTo>
                <a:lnTo>
                  <a:pt x="29133" y="713041"/>
                </a:lnTo>
                <a:lnTo>
                  <a:pt x="24155" y="709498"/>
                </a:lnTo>
                <a:lnTo>
                  <a:pt x="13627" y="711250"/>
                </a:lnTo>
                <a:lnTo>
                  <a:pt x="10071" y="716229"/>
                </a:lnTo>
                <a:lnTo>
                  <a:pt x="11836" y="726757"/>
                </a:lnTo>
                <a:lnTo>
                  <a:pt x="16814" y="730313"/>
                </a:lnTo>
                <a:lnTo>
                  <a:pt x="27343" y="728560"/>
                </a:lnTo>
                <a:lnTo>
                  <a:pt x="30899" y="723569"/>
                </a:lnTo>
                <a:close/>
              </a:path>
              <a:path w="2866390" h="2186940">
                <a:moveTo>
                  <a:pt x="37299" y="761834"/>
                </a:moveTo>
                <a:lnTo>
                  <a:pt x="35547" y="751306"/>
                </a:lnTo>
                <a:lnTo>
                  <a:pt x="30556" y="747750"/>
                </a:lnTo>
                <a:lnTo>
                  <a:pt x="20027" y="749503"/>
                </a:lnTo>
                <a:lnTo>
                  <a:pt x="16471" y="754494"/>
                </a:lnTo>
                <a:lnTo>
                  <a:pt x="18237" y="765022"/>
                </a:lnTo>
                <a:lnTo>
                  <a:pt x="23215" y="768565"/>
                </a:lnTo>
                <a:lnTo>
                  <a:pt x="33743" y="766800"/>
                </a:lnTo>
                <a:lnTo>
                  <a:pt x="37299" y="761834"/>
                </a:lnTo>
                <a:close/>
              </a:path>
              <a:path w="2866390" h="2186940">
                <a:moveTo>
                  <a:pt x="39116" y="531495"/>
                </a:moveTo>
                <a:lnTo>
                  <a:pt x="36791" y="525830"/>
                </a:lnTo>
                <a:lnTo>
                  <a:pt x="26949" y="521703"/>
                </a:lnTo>
                <a:lnTo>
                  <a:pt x="21285" y="524027"/>
                </a:lnTo>
                <a:lnTo>
                  <a:pt x="17170" y="533882"/>
                </a:lnTo>
                <a:lnTo>
                  <a:pt x="19481" y="539534"/>
                </a:lnTo>
                <a:lnTo>
                  <a:pt x="29324" y="543648"/>
                </a:lnTo>
                <a:lnTo>
                  <a:pt x="34988" y="541337"/>
                </a:lnTo>
                <a:lnTo>
                  <a:pt x="39116" y="531495"/>
                </a:lnTo>
                <a:close/>
              </a:path>
              <a:path w="2866390" h="2186940">
                <a:moveTo>
                  <a:pt x="43713" y="800100"/>
                </a:moveTo>
                <a:lnTo>
                  <a:pt x="41948" y="789571"/>
                </a:lnTo>
                <a:lnTo>
                  <a:pt x="36957" y="786028"/>
                </a:lnTo>
                <a:lnTo>
                  <a:pt x="26441" y="787781"/>
                </a:lnTo>
                <a:lnTo>
                  <a:pt x="22885" y="792759"/>
                </a:lnTo>
                <a:lnTo>
                  <a:pt x="24638" y="803287"/>
                </a:lnTo>
                <a:lnTo>
                  <a:pt x="29629" y="806831"/>
                </a:lnTo>
                <a:lnTo>
                  <a:pt x="40157" y="805078"/>
                </a:lnTo>
                <a:lnTo>
                  <a:pt x="43713" y="800100"/>
                </a:lnTo>
                <a:close/>
              </a:path>
              <a:path w="2866390" h="2186940">
                <a:moveTo>
                  <a:pt x="50114" y="838365"/>
                </a:moveTo>
                <a:lnTo>
                  <a:pt x="48348" y="827836"/>
                </a:lnTo>
                <a:lnTo>
                  <a:pt x="43370" y="824293"/>
                </a:lnTo>
                <a:lnTo>
                  <a:pt x="32842" y="826046"/>
                </a:lnTo>
                <a:lnTo>
                  <a:pt x="29286" y="831024"/>
                </a:lnTo>
                <a:lnTo>
                  <a:pt x="31051" y="841552"/>
                </a:lnTo>
                <a:lnTo>
                  <a:pt x="36029" y="845108"/>
                </a:lnTo>
                <a:lnTo>
                  <a:pt x="46558" y="843343"/>
                </a:lnTo>
                <a:lnTo>
                  <a:pt x="50114" y="838365"/>
                </a:lnTo>
                <a:close/>
              </a:path>
              <a:path w="2866390" h="2186940">
                <a:moveTo>
                  <a:pt x="56515" y="876630"/>
                </a:moveTo>
                <a:lnTo>
                  <a:pt x="54749" y="866101"/>
                </a:lnTo>
                <a:lnTo>
                  <a:pt x="49771" y="862558"/>
                </a:lnTo>
                <a:lnTo>
                  <a:pt x="39243" y="864311"/>
                </a:lnTo>
                <a:lnTo>
                  <a:pt x="35687" y="869289"/>
                </a:lnTo>
                <a:lnTo>
                  <a:pt x="37452" y="879830"/>
                </a:lnTo>
                <a:lnTo>
                  <a:pt x="42430" y="883373"/>
                </a:lnTo>
                <a:lnTo>
                  <a:pt x="52959" y="881608"/>
                </a:lnTo>
                <a:lnTo>
                  <a:pt x="56515" y="876630"/>
                </a:lnTo>
                <a:close/>
              </a:path>
              <a:path w="2866390" h="2186940">
                <a:moveTo>
                  <a:pt x="56578" y="499643"/>
                </a:moveTo>
                <a:lnTo>
                  <a:pt x="55206" y="493687"/>
                </a:lnTo>
                <a:lnTo>
                  <a:pt x="46151" y="488022"/>
                </a:lnTo>
                <a:lnTo>
                  <a:pt x="40182" y="489407"/>
                </a:lnTo>
                <a:lnTo>
                  <a:pt x="34531" y="498462"/>
                </a:lnTo>
                <a:lnTo>
                  <a:pt x="35915" y="504431"/>
                </a:lnTo>
                <a:lnTo>
                  <a:pt x="44958" y="510070"/>
                </a:lnTo>
                <a:lnTo>
                  <a:pt x="50927" y="508685"/>
                </a:lnTo>
                <a:lnTo>
                  <a:pt x="56578" y="499643"/>
                </a:lnTo>
                <a:close/>
              </a:path>
              <a:path w="2866390" h="2186940">
                <a:moveTo>
                  <a:pt x="62915" y="914908"/>
                </a:moveTo>
                <a:lnTo>
                  <a:pt x="61163" y="904379"/>
                </a:lnTo>
                <a:lnTo>
                  <a:pt x="56172" y="900823"/>
                </a:lnTo>
                <a:lnTo>
                  <a:pt x="45643" y="902589"/>
                </a:lnTo>
                <a:lnTo>
                  <a:pt x="42087" y="907567"/>
                </a:lnTo>
                <a:lnTo>
                  <a:pt x="43853" y="918095"/>
                </a:lnTo>
                <a:lnTo>
                  <a:pt x="48844" y="921651"/>
                </a:lnTo>
                <a:lnTo>
                  <a:pt x="59359" y="919886"/>
                </a:lnTo>
                <a:lnTo>
                  <a:pt x="62915" y="914908"/>
                </a:lnTo>
                <a:close/>
              </a:path>
              <a:path w="2866390" h="2186940">
                <a:moveTo>
                  <a:pt x="69329" y="953173"/>
                </a:moveTo>
                <a:lnTo>
                  <a:pt x="67564" y="942644"/>
                </a:lnTo>
                <a:lnTo>
                  <a:pt x="62585" y="939101"/>
                </a:lnTo>
                <a:lnTo>
                  <a:pt x="52057" y="940854"/>
                </a:lnTo>
                <a:lnTo>
                  <a:pt x="48501" y="945832"/>
                </a:lnTo>
                <a:lnTo>
                  <a:pt x="50266" y="956360"/>
                </a:lnTo>
                <a:lnTo>
                  <a:pt x="55245" y="959916"/>
                </a:lnTo>
                <a:lnTo>
                  <a:pt x="65773" y="958151"/>
                </a:lnTo>
                <a:lnTo>
                  <a:pt x="69329" y="953173"/>
                </a:lnTo>
                <a:close/>
              </a:path>
              <a:path w="2866390" h="2186940">
                <a:moveTo>
                  <a:pt x="75730" y="991438"/>
                </a:moveTo>
                <a:lnTo>
                  <a:pt x="73964" y="980909"/>
                </a:lnTo>
                <a:lnTo>
                  <a:pt x="68986" y="977353"/>
                </a:lnTo>
                <a:lnTo>
                  <a:pt x="58458" y="979119"/>
                </a:lnTo>
                <a:lnTo>
                  <a:pt x="54902" y="984097"/>
                </a:lnTo>
                <a:lnTo>
                  <a:pt x="56667" y="994638"/>
                </a:lnTo>
                <a:lnTo>
                  <a:pt x="61645" y="998181"/>
                </a:lnTo>
                <a:lnTo>
                  <a:pt x="72174" y="996416"/>
                </a:lnTo>
                <a:lnTo>
                  <a:pt x="75730" y="991438"/>
                </a:lnTo>
                <a:close/>
              </a:path>
              <a:path w="2866390" h="2186940">
                <a:moveTo>
                  <a:pt x="78828" y="470776"/>
                </a:moveTo>
                <a:lnTo>
                  <a:pt x="78359" y="464680"/>
                </a:lnTo>
                <a:lnTo>
                  <a:pt x="70256" y="457733"/>
                </a:lnTo>
                <a:lnTo>
                  <a:pt x="64147" y="458190"/>
                </a:lnTo>
                <a:lnTo>
                  <a:pt x="57200" y="466305"/>
                </a:lnTo>
                <a:lnTo>
                  <a:pt x="57670" y="472414"/>
                </a:lnTo>
                <a:lnTo>
                  <a:pt x="65786" y="479348"/>
                </a:lnTo>
                <a:lnTo>
                  <a:pt x="71882" y="478878"/>
                </a:lnTo>
                <a:lnTo>
                  <a:pt x="78828" y="470776"/>
                </a:lnTo>
                <a:close/>
              </a:path>
              <a:path w="2866390" h="2186940">
                <a:moveTo>
                  <a:pt x="82130" y="1029703"/>
                </a:moveTo>
                <a:lnTo>
                  <a:pt x="80365" y="1019187"/>
                </a:lnTo>
                <a:lnTo>
                  <a:pt x="75387" y="1015631"/>
                </a:lnTo>
                <a:lnTo>
                  <a:pt x="64858" y="1017397"/>
                </a:lnTo>
                <a:lnTo>
                  <a:pt x="61302" y="1022375"/>
                </a:lnTo>
                <a:lnTo>
                  <a:pt x="63068" y="1032891"/>
                </a:lnTo>
                <a:lnTo>
                  <a:pt x="68046" y="1036447"/>
                </a:lnTo>
                <a:lnTo>
                  <a:pt x="78574" y="1034694"/>
                </a:lnTo>
                <a:lnTo>
                  <a:pt x="82130" y="1029703"/>
                </a:lnTo>
                <a:close/>
              </a:path>
              <a:path w="2866390" h="2186940">
                <a:moveTo>
                  <a:pt x="88531" y="1067968"/>
                </a:moveTo>
                <a:lnTo>
                  <a:pt x="86766" y="1057440"/>
                </a:lnTo>
                <a:lnTo>
                  <a:pt x="81788" y="1053896"/>
                </a:lnTo>
                <a:lnTo>
                  <a:pt x="71259" y="1055649"/>
                </a:lnTo>
                <a:lnTo>
                  <a:pt x="67703" y="1060627"/>
                </a:lnTo>
                <a:lnTo>
                  <a:pt x="69469" y="1071156"/>
                </a:lnTo>
                <a:lnTo>
                  <a:pt x="74447" y="1074712"/>
                </a:lnTo>
                <a:lnTo>
                  <a:pt x="84988" y="1072959"/>
                </a:lnTo>
                <a:lnTo>
                  <a:pt x="88531" y="1067968"/>
                </a:lnTo>
                <a:close/>
              </a:path>
              <a:path w="2866390" h="2186940">
                <a:moveTo>
                  <a:pt x="94932" y="1106246"/>
                </a:moveTo>
                <a:lnTo>
                  <a:pt x="93167" y="1095717"/>
                </a:lnTo>
                <a:lnTo>
                  <a:pt x="88201" y="1092161"/>
                </a:lnTo>
                <a:lnTo>
                  <a:pt x="77660" y="1093914"/>
                </a:lnTo>
                <a:lnTo>
                  <a:pt x="74117" y="1098905"/>
                </a:lnTo>
                <a:lnTo>
                  <a:pt x="75869" y="1109433"/>
                </a:lnTo>
                <a:lnTo>
                  <a:pt x="80848" y="1112964"/>
                </a:lnTo>
                <a:lnTo>
                  <a:pt x="91389" y="1111211"/>
                </a:lnTo>
                <a:lnTo>
                  <a:pt x="94932" y="1106246"/>
                </a:lnTo>
                <a:close/>
              </a:path>
              <a:path w="2866390" h="2186940">
                <a:moveTo>
                  <a:pt x="101333" y="1144498"/>
                </a:moveTo>
                <a:lnTo>
                  <a:pt x="99580" y="1133983"/>
                </a:lnTo>
                <a:lnTo>
                  <a:pt x="94602" y="1130427"/>
                </a:lnTo>
                <a:lnTo>
                  <a:pt x="84061" y="1132179"/>
                </a:lnTo>
                <a:lnTo>
                  <a:pt x="80518" y="1137170"/>
                </a:lnTo>
                <a:lnTo>
                  <a:pt x="82283" y="1147686"/>
                </a:lnTo>
                <a:lnTo>
                  <a:pt x="87261" y="1151242"/>
                </a:lnTo>
                <a:lnTo>
                  <a:pt x="97790" y="1149489"/>
                </a:lnTo>
                <a:lnTo>
                  <a:pt x="101333" y="1144498"/>
                </a:lnTo>
                <a:close/>
              </a:path>
              <a:path w="2866390" h="2186940">
                <a:moveTo>
                  <a:pt x="105359" y="439051"/>
                </a:moveTo>
                <a:lnTo>
                  <a:pt x="98247" y="431088"/>
                </a:lnTo>
                <a:lnTo>
                  <a:pt x="92138" y="430745"/>
                </a:lnTo>
                <a:lnTo>
                  <a:pt x="88150" y="434301"/>
                </a:lnTo>
                <a:lnTo>
                  <a:pt x="84175" y="437845"/>
                </a:lnTo>
                <a:lnTo>
                  <a:pt x="83832" y="443953"/>
                </a:lnTo>
                <a:lnTo>
                  <a:pt x="90932" y="451916"/>
                </a:lnTo>
                <a:lnTo>
                  <a:pt x="97040" y="452272"/>
                </a:lnTo>
                <a:lnTo>
                  <a:pt x="101028" y="448716"/>
                </a:lnTo>
                <a:lnTo>
                  <a:pt x="105003" y="445160"/>
                </a:lnTo>
                <a:lnTo>
                  <a:pt x="105359" y="439051"/>
                </a:lnTo>
                <a:close/>
              </a:path>
              <a:path w="2866390" h="2186940">
                <a:moveTo>
                  <a:pt x="107746" y="1182776"/>
                </a:moveTo>
                <a:lnTo>
                  <a:pt x="105981" y="1172248"/>
                </a:lnTo>
                <a:lnTo>
                  <a:pt x="101003" y="1168704"/>
                </a:lnTo>
                <a:lnTo>
                  <a:pt x="90474" y="1170457"/>
                </a:lnTo>
                <a:lnTo>
                  <a:pt x="86918" y="1175435"/>
                </a:lnTo>
                <a:lnTo>
                  <a:pt x="88684" y="1185964"/>
                </a:lnTo>
                <a:lnTo>
                  <a:pt x="93662" y="1189507"/>
                </a:lnTo>
                <a:lnTo>
                  <a:pt x="104190" y="1187754"/>
                </a:lnTo>
                <a:lnTo>
                  <a:pt x="107746" y="1182776"/>
                </a:lnTo>
                <a:close/>
              </a:path>
              <a:path w="2866390" h="2186940">
                <a:moveTo>
                  <a:pt x="114147" y="1221041"/>
                </a:moveTo>
                <a:lnTo>
                  <a:pt x="112382" y="1210513"/>
                </a:lnTo>
                <a:lnTo>
                  <a:pt x="107403" y="1206969"/>
                </a:lnTo>
                <a:lnTo>
                  <a:pt x="96875" y="1208722"/>
                </a:lnTo>
                <a:lnTo>
                  <a:pt x="93319" y="1213700"/>
                </a:lnTo>
                <a:lnTo>
                  <a:pt x="95084" y="1224229"/>
                </a:lnTo>
                <a:lnTo>
                  <a:pt x="100063" y="1227772"/>
                </a:lnTo>
                <a:lnTo>
                  <a:pt x="110591" y="1226019"/>
                </a:lnTo>
                <a:lnTo>
                  <a:pt x="114147" y="1221041"/>
                </a:lnTo>
                <a:close/>
              </a:path>
              <a:path w="2866390" h="2186940">
                <a:moveTo>
                  <a:pt x="120548" y="1259306"/>
                </a:moveTo>
                <a:lnTo>
                  <a:pt x="118795" y="1248791"/>
                </a:lnTo>
                <a:lnTo>
                  <a:pt x="113804" y="1245235"/>
                </a:lnTo>
                <a:lnTo>
                  <a:pt x="103276" y="1246987"/>
                </a:lnTo>
                <a:lnTo>
                  <a:pt x="99720" y="1251978"/>
                </a:lnTo>
                <a:lnTo>
                  <a:pt x="101485" y="1262494"/>
                </a:lnTo>
                <a:lnTo>
                  <a:pt x="106464" y="1266050"/>
                </a:lnTo>
                <a:lnTo>
                  <a:pt x="116992" y="1264285"/>
                </a:lnTo>
                <a:lnTo>
                  <a:pt x="120548" y="1259306"/>
                </a:lnTo>
                <a:close/>
              </a:path>
              <a:path w="2866390" h="2186940">
                <a:moveTo>
                  <a:pt x="126961" y="1297571"/>
                </a:moveTo>
                <a:lnTo>
                  <a:pt x="125196" y="1287043"/>
                </a:lnTo>
                <a:lnTo>
                  <a:pt x="120205" y="1283512"/>
                </a:lnTo>
                <a:lnTo>
                  <a:pt x="109689" y="1285265"/>
                </a:lnTo>
                <a:lnTo>
                  <a:pt x="106133" y="1290231"/>
                </a:lnTo>
                <a:lnTo>
                  <a:pt x="107886" y="1300772"/>
                </a:lnTo>
                <a:lnTo>
                  <a:pt x="112877" y="1304315"/>
                </a:lnTo>
                <a:lnTo>
                  <a:pt x="123405" y="1302562"/>
                </a:lnTo>
                <a:lnTo>
                  <a:pt x="126961" y="1297571"/>
                </a:lnTo>
                <a:close/>
              </a:path>
              <a:path w="2866390" h="2186940">
                <a:moveTo>
                  <a:pt x="133362" y="1335849"/>
                </a:moveTo>
                <a:lnTo>
                  <a:pt x="131597" y="1325321"/>
                </a:lnTo>
                <a:lnTo>
                  <a:pt x="126619" y="1321765"/>
                </a:lnTo>
                <a:lnTo>
                  <a:pt x="116090" y="1323530"/>
                </a:lnTo>
                <a:lnTo>
                  <a:pt x="112534" y="1328508"/>
                </a:lnTo>
                <a:lnTo>
                  <a:pt x="114300" y="1339037"/>
                </a:lnTo>
                <a:lnTo>
                  <a:pt x="119278" y="1342593"/>
                </a:lnTo>
                <a:lnTo>
                  <a:pt x="129806" y="1340827"/>
                </a:lnTo>
                <a:lnTo>
                  <a:pt x="133362" y="1335849"/>
                </a:lnTo>
                <a:close/>
              </a:path>
              <a:path w="2866390" h="2186940">
                <a:moveTo>
                  <a:pt x="135318" y="416763"/>
                </a:moveTo>
                <a:lnTo>
                  <a:pt x="129171" y="408025"/>
                </a:lnTo>
                <a:lnTo>
                  <a:pt x="123139" y="406984"/>
                </a:lnTo>
                <a:lnTo>
                  <a:pt x="114414" y="413131"/>
                </a:lnTo>
                <a:lnTo>
                  <a:pt x="113372" y="419150"/>
                </a:lnTo>
                <a:lnTo>
                  <a:pt x="119519" y="427863"/>
                </a:lnTo>
                <a:lnTo>
                  <a:pt x="125539" y="428929"/>
                </a:lnTo>
                <a:lnTo>
                  <a:pt x="134264" y="422795"/>
                </a:lnTo>
                <a:lnTo>
                  <a:pt x="135318" y="416763"/>
                </a:lnTo>
                <a:close/>
              </a:path>
              <a:path w="2866390" h="2186940">
                <a:moveTo>
                  <a:pt x="139763" y="1374114"/>
                </a:moveTo>
                <a:lnTo>
                  <a:pt x="137998" y="1363586"/>
                </a:lnTo>
                <a:lnTo>
                  <a:pt x="133019" y="1360043"/>
                </a:lnTo>
                <a:lnTo>
                  <a:pt x="122491" y="1361795"/>
                </a:lnTo>
                <a:lnTo>
                  <a:pt x="118935" y="1366774"/>
                </a:lnTo>
                <a:lnTo>
                  <a:pt x="120700" y="1377302"/>
                </a:lnTo>
                <a:lnTo>
                  <a:pt x="125679" y="1380858"/>
                </a:lnTo>
                <a:lnTo>
                  <a:pt x="136207" y="1379093"/>
                </a:lnTo>
                <a:lnTo>
                  <a:pt x="139763" y="1374114"/>
                </a:lnTo>
                <a:close/>
              </a:path>
              <a:path w="2866390" h="2186940">
                <a:moveTo>
                  <a:pt x="146164" y="1412379"/>
                </a:moveTo>
                <a:lnTo>
                  <a:pt x="144411" y="1401851"/>
                </a:lnTo>
                <a:lnTo>
                  <a:pt x="139420" y="1398295"/>
                </a:lnTo>
                <a:lnTo>
                  <a:pt x="128892" y="1400060"/>
                </a:lnTo>
                <a:lnTo>
                  <a:pt x="125336" y="1405039"/>
                </a:lnTo>
                <a:lnTo>
                  <a:pt x="127101" y="1415567"/>
                </a:lnTo>
                <a:lnTo>
                  <a:pt x="132092" y="1419123"/>
                </a:lnTo>
                <a:lnTo>
                  <a:pt x="142608" y="1417358"/>
                </a:lnTo>
                <a:lnTo>
                  <a:pt x="146164" y="1412379"/>
                </a:lnTo>
                <a:close/>
              </a:path>
              <a:path w="2866390" h="2186940">
                <a:moveTo>
                  <a:pt x="152577" y="1450644"/>
                </a:moveTo>
                <a:lnTo>
                  <a:pt x="150812" y="1440116"/>
                </a:lnTo>
                <a:lnTo>
                  <a:pt x="145834" y="1436573"/>
                </a:lnTo>
                <a:lnTo>
                  <a:pt x="135305" y="1438325"/>
                </a:lnTo>
                <a:lnTo>
                  <a:pt x="131749" y="1443304"/>
                </a:lnTo>
                <a:lnTo>
                  <a:pt x="133502" y="1453832"/>
                </a:lnTo>
                <a:lnTo>
                  <a:pt x="138493" y="1457375"/>
                </a:lnTo>
                <a:lnTo>
                  <a:pt x="149009" y="1455623"/>
                </a:lnTo>
                <a:lnTo>
                  <a:pt x="152577" y="1450644"/>
                </a:lnTo>
                <a:close/>
              </a:path>
              <a:path w="2866390" h="2186940">
                <a:moveTo>
                  <a:pt x="158978" y="1488909"/>
                </a:moveTo>
                <a:lnTo>
                  <a:pt x="157213" y="1478394"/>
                </a:lnTo>
                <a:lnTo>
                  <a:pt x="152234" y="1474838"/>
                </a:lnTo>
                <a:lnTo>
                  <a:pt x="141706" y="1476590"/>
                </a:lnTo>
                <a:lnTo>
                  <a:pt x="138150" y="1481582"/>
                </a:lnTo>
                <a:lnTo>
                  <a:pt x="139915" y="1492097"/>
                </a:lnTo>
                <a:lnTo>
                  <a:pt x="144894" y="1495653"/>
                </a:lnTo>
                <a:lnTo>
                  <a:pt x="155422" y="1493901"/>
                </a:lnTo>
                <a:lnTo>
                  <a:pt x="158978" y="1488909"/>
                </a:lnTo>
                <a:close/>
              </a:path>
              <a:path w="2866390" h="2186940">
                <a:moveTo>
                  <a:pt x="165379" y="1527187"/>
                </a:moveTo>
                <a:lnTo>
                  <a:pt x="163626" y="1516659"/>
                </a:lnTo>
                <a:lnTo>
                  <a:pt x="158635" y="1513103"/>
                </a:lnTo>
                <a:lnTo>
                  <a:pt x="148107" y="1514868"/>
                </a:lnTo>
                <a:lnTo>
                  <a:pt x="144551" y="1519847"/>
                </a:lnTo>
                <a:lnTo>
                  <a:pt x="146316" y="1530375"/>
                </a:lnTo>
                <a:lnTo>
                  <a:pt x="151295" y="1533918"/>
                </a:lnTo>
                <a:lnTo>
                  <a:pt x="161823" y="1532166"/>
                </a:lnTo>
                <a:lnTo>
                  <a:pt x="165379" y="1527187"/>
                </a:lnTo>
                <a:close/>
              </a:path>
              <a:path w="2866390" h="2186940">
                <a:moveTo>
                  <a:pt x="167487" y="397624"/>
                </a:moveTo>
                <a:lnTo>
                  <a:pt x="162229" y="388315"/>
                </a:lnTo>
                <a:lnTo>
                  <a:pt x="156337" y="386689"/>
                </a:lnTo>
                <a:lnTo>
                  <a:pt x="147053" y="391934"/>
                </a:lnTo>
                <a:lnTo>
                  <a:pt x="145415" y="397827"/>
                </a:lnTo>
                <a:lnTo>
                  <a:pt x="150660" y="407111"/>
                </a:lnTo>
                <a:lnTo>
                  <a:pt x="156552" y="408762"/>
                </a:lnTo>
                <a:lnTo>
                  <a:pt x="165849" y="403517"/>
                </a:lnTo>
                <a:lnTo>
                  <a:pt x="167487" y="397624"/>
                </a:lnTo>
                <a:close/>
              </a:path>
              <a:path w="2866390" h="2186940">
                <a:moveTo>
                  <a:pt x="171792" y="1565452"/>
                </a:moveTo>
                <a:lnTo>
                  <a:pt x="170027" y="1554924"/>
                </a:lnTo>
                <a:lnTo>
                  <a:pt x="165036" y="1551368"/>
                </a:lnTo>
                <a:lnTo>
                  <a:pt x="154520" y="1553121"/>
                </a:lnTo>
                <a:lnTo>
                  <a:pt x="150964" y="1558112"/>
                </a:lnTo>
                <a:lnTo>
                  <a:pt x="152717" y="1568640"/>
                </a:lnTo>
                <a:lnTo>
                  <a:pt x="157708" y="1572183"/>
                </a:lnTo>
                <a:lnTo>
                  <a:pt x="168236" y="1570418"/>
                </a:lnTo>
                <a:lnTo>
                  <a:pt x="171792" y="1565452"/>
                </a:lnTo>
                <a:close/>
              </a:path>
              <a:path w="2866390" h="2186940">
                <a:moveTo>
                  <a:pt x="178193" y="1603717"/>
                </a:moveTo>
                <a:lnTo>
                  <a:pt x="176428" y="1593202"/>
                </a:lnTo>
                <a:lnTo>
                  <a:pt x="171450" y="1589646"/>
                </a:lnTo>
                <a:lnTo>
                  <a:pt x="160921" y="1591398"/>
                </a:lnTo>
                <a:lnTo>
                  <a:pt x="157365" y="1596390"/>
                </a:lnTo>
                <a:lnTo>
                  <a:pt x="159131" y="1606905"/>
                </a:lnTo>
                <a:lnTo>
                  <a:pt x="164109" y="1610448"/>
                </a:lnTo>
                <a:lnTo>
                  <a:pt x="174637" y="1608696"/>
                </a:lnTo>
                <a:lnTo>
                  <a:pt x="178193" y="1603717"/>
                </a:lnTo>
                <a:close/>
              </a:path>
              <a:path w="2866390" h="2186940">
                <a:moveTo>
                  <a:pt x="184594" y="1641983"/>
                </a:moveTo>
                <a:lnTo>
                  <a:pt x="182829" y="1631454"/>
                </a:lnTo>
                <a:lnTo>
                  <a:pt x="177850" y="1627898"/>
                </a:lnTo>
                <a:lnTo>
                  <a:pt x="167322" y="1629664"/>
                </a:lnTo>
                <a:lnTo>
                  <a:pt x="163766" y="1634642"/>
                </a:lnTo>
                <a:lnTo>
                  <a:pt x="165531" y="1645170"/>
                </a:lnTo>
                <a:lnTo>
                  <a:pt x="170510" y="1648726"/>
                </a:lnTo>
                <a:lnTo>
                  <a:pt x="181038" y="1646974"/>
                </a:lnTo>
                <a:lnTo>
                  <a:pt x="184594" y="1641983"/>
                </a:lnTo>
                <a:close/>
              </a:path>
              <a:path w="2866390" h="2186940">
                <a:moveTo>
                  <a:pt x="190995" y="1680260"/>
                </a:moveTo>
                <a:lnTo>
                  <a:pt x="189230" y="1669732"/>
                </a:lnTo>
                <a:lnTo>
                  <a:pt x="184251" y="1666163"/>
                </a:lnTo>
                <a:lnTo>
                  <a:pt x="173723" y="1667929"/>
                </a:lnTo>
                <a:lnTo>
                  <a:pt x="170167" y="1672920"/>
                </a:lnTo>
                <a:lnTo>
                  <a:pt x="171932" y="1683448"/>
                </a:lnTo>
                <a:lnTo>
                  <a:pt x="176911" y="1686991"/>
                </a:lnTo>
                <a:lnTo>
                  <a:pt x="187439" y="1685226"/>
                </a:lnTo>
                <a:lnTo>
                  <a:pt x="190995" y="1680260"/>
                </a:lnTo>
                <a:close/>
              </a:path>
              <a:path w="2866390" h="2186940">
                <a:moveTo>
                  <a:pt x="197396" y="1718513"/>
                </a:moveTo>
                <a:lnTo>
                  <a:pt x="195630" y="1707984"/>
                </a:lnTo>
                <a:lnTo>
                  <a:pt x="190665" y="1704441"/>
                </a:lnTo>
                <a:lnTo>
                  <a:pt x="180124" y="1706194"/>
                </a:lnTo>
                <a:lnTo>
                  <a:pt x="176568" y="1711172"/>
                </a:lnTo>
                <a:lnTo>
                  <a:pt x="178333" y="1721700"/>
                </a:lnTo>
                <a:lnTo>
                  <a:pt x="183311" y="1725256"/>
                </a:lnTo>
                <a:lnTo>
                  <a:pt x="193852" y="1723491"/>
                </a:lnTo>
                <a:lnTo>
                  <a:pt x="197396" y="1718513"/>
                </a:lnTo>
                <a:close/>
              </a:path>
              <a:path w="2866390" h="2186940">
                <a:moveTo>
                  <a:pt x="201307" y="381368"/>
                </a:moveTo>
                <a:lnTo>
                  <a:pt x="196875" y="371640"/>
                </a:lnTo>
                <a:lnTo>
                  <a:pt x="191147" y="369506"/>
                </a:lnTo>
                <a:lnTo>
                  <a:pt x="181432" y="373951"/>
                </a:lnTo>
                <a:lnTo>
                  <a:pt x="179285" y="379679"/>
                </a:lnTo>
                <a:lnTo>
                  <a:pt x="183730" y="389394"/>
                </a:lnTo>
                <a:lnTo>
                  <a:pt x="189458" y="391528"/>
                </a:lnTo>
                <a:lnTo>
                  <a:pt x="199174" y="387108"/>
                </a:lnTo>
                <a:lnTo>
                  <a:pt x="201307" y="381368"/>
                </a:lnTo>
                <a:close/>
              </a:path>
              <a:path w="2866390" h="2186940">
                <a:moveTo>
                  <a:pt x="203796" y="1756791"/>
                </a:moveTo>
                <a:lnTo>
                  <a:pt x="202044" y="1746250"/>
                </a:lnTo>
                <a:lnTo>
                  <a:pt x="197065" y="1742706"/>
                </a:lnTo>
                <a:lnTo>
                  <a:pt x="186524" y="1744472"/>
                </a:lnTo>
                <a:lnTo>
                  <a:pt x="182981" y="1749437"/>
                </a:lnTo>
                <a:lnTo>
                  <a:pt x="184734" y="1759978"/>
                </a:lnTo>
                <a:lnTo>
                  <a:pt x="189712" y="1763534"/>
                </a:lnTo>
                <a:lnTo>
                  <a:pt x="200253" y="1761769"/>
                </a:lnTo>
                <a:lnTo>
                  <a:pt x="203796" y="1756791"/>
                </a:lnTo>
                <a:close/>
              </a:path>
              <a:path w="2866390" h="2186940">
                <a:moveTo>
                  <a:pt x="210210" y="1795056"/>
                </a:moveTo>
                <a:lnTo>
                  <a:pt x="208445" y="1784527"/>
                </a:lnTo>
                <a:lnTo>
                  <a:pt x="203466" y="1780971"/>
                </a:lnTo>
                <a:lnTo>
                  <a:pt x="192925" y="1782737"/>
                </a:lnTo>
                <a:lnTo>
                  <a:pt x="189382" y="1787715"/>
                </a:lnTo>
                <a:lnTo>
                  <a:pt x="191147" y="1798243"/>
                </a:lnTo>
                <a:lnTo>
                  <a:pt x="196126" y="1801787"/>
                </a:lnTo>
                <a:lnTo>
                  <a:pt x="206654" y="1800021"/>
                </a:lnTo>
                <a:lnTo>
                  <a:pt x="210210" y="1795056"/>
                </a:lnTo>
                <a:close/>
              </a:path>
              <a:path w="2866390" h="2186940">
                <a:moveTo>
                  <a:pt x="216611" y="1833321"/>
                </a:moveTo>
                <a:lnTo>
                  <a:pt x="214845" y="1822792"/>
                </a:lnTo>
                <a:lnTo>
                  <a:pt x="209867" y="1819236"/>
                </a:lnTo>
                <a:lnTo>
                  <a:pt x="199339" y="1821002"/>
                </a:lnTo>
                <a:lnTo>
                  <a:pt x="195783" y="1825980"/>
                </a:lnTo>
                <a:lnTo>
                  <a:pt x="197548" y="1836508"/>
                </a:lnTo>
                <a:lnTo>
                  <a:pt x="202526" y="1840064"/>
                </a:lnTo>
                <a:lnTo>
                  <a:pt x="213055" y="1838299"/>
                </a:lnTo>
                <a:lnTo>
                  <a:pt x="216611" y="1833321"/>
                </a:lnTo>
                <a:close/>
              </a:path>
              <a:path w="2866390" h="2186940">
                <a:moveTo>
                  <a:pt x="223012" y="1871586"/>
                </a:moveTo>
                <a:lnTo>
                  <a:pt x="221246" y="1861058"/>
                </a:lnTo>
                <a:lnTo>
                  <a:pt x="216268" y="1857514"/>
                </a:lnTo>
                <a:lnTo>
                  <a:pt x="205740" y="1859280"/>
                </a:lnTo>
                <a:lnTo>
                  <a:pt x="202184" y="1864245"/>
                </a:lnTo>
                <a:lnTo>
                  <a:pt x="203949" y="1874774"/>
                </a:lnTo>
                <a:lnTo>
                  <a:pt x="208927" y="1878330"/>
                </a:lnTo>
                <a:lnTo>
                  <a:pt x="219456" y="1876564"/>
                </a:lnTo>
                <a:lnTo>
                  <a:pt x="223012" y="1871586"/>
                </a:lnTo>
                <a:close/>
              </a:path>
              <a:path w="2866390" h="2186940">
                <a:moveTo>
                  <a:pt x="229412" y="1909864"/>
                </a:moveTo>
                <a:lnTo>
                  <a:pt x="227660" y="1899335"/>
                </a:lnTo>
                <a:lnTo>
                  <a:pt x="222669" y="1895767"/>
                </a:lnTo>
                <a:lnTo>
                  <a:pt x="212140" y="1897532"/>
                </a:lnTo>
                <a:lnTo>
                  <a:pt x="208584" y="1902523"/>
                </a:lnTo>
                <a:lnTo>
                  <a:pt x="210350" y="1913051"/>
                </a:lnTo>
                <a:lnTo>
                  <a:pt x="215328" y="1916595"/>
                </a:lnTo>
                <a:lnTo>
                  <a:pt x="225856" y="1914829"/>
                </a:lnTo>
                <a:lnTo>
                  <a:pt x="229412" y="1909864"/>
                </a:lnTo>
                <a:close/>
              </a:path>
              <a:path w="2866390" h="2186940">
                <a:moveTo>
                  <a:pt x="235369" y="1945411"/>
                </a:moveTo>
                <a:lnTo>
                  <a:pt x="234518" y="1940344"/>
                </a:lnTo>
                <a:lnTo>
                  <a:pt x="233095" y="1938070"/>
                </a:lnTo>
                <a:lnTo>
                  <a:pt x="228942" y="1935111"/>
                </a:lnTo>
                <a:lnTo>
                  <a:pt x="226326" y="1934502"/>
                </a:lnTo>
                <a:lnTo>
                  <a:pt x="221297" y="1935353"/>
                </a:lnTo>
                <a:lnTo>
                  <a:pt x="219011" y="1936775"/>
                </a:lnTo>
                <a:lnTo>
                  <a:pt x="216065" y="1940915"/>
                </a:lnTo>
                <a:lnTo>
                  <a:pt x="215455" y="1943531"/>
                </a:lnTo>
                <a:lnTo>
                  <a:pt x="216306" y="1948599"/>
                </a:lnTo>
                <a:lnTo>
                  <a:pt x="217703" y="1950834"/>
                </a:lnTo>
                <a:lnTo>
                  <a:pt x="221907" y="1953831"/>
                </a:lnTo>
                <a:lnTo>
                  <a:pt x="224459" y="1954403"/>
                </a:lnTo>
                <a:lnTo>
                  <a:pt x="229539" y="1953564"/>
                </a:lnTo>
                <a:lnTo>
                  <a:pt x="231775" y="1952167"/>
                </a:lnTo>
                <a:lnTo>
                  <a:pt x="234772" y="1947964"/>
                </a:lnTo>
                <a:lnTo>
                  <a:pt x="235369" y="1945411"/>
                </a:lnTo>
                <a:close/>
              </a:path>
              <a:path w="2866390" h="2186940">
                <a:moveTo>
                  <a:pt x="236359" y="367804"/>
                </a:moveTo>
                <a:lnTo>
                  <a:pt x="232689" y="357784"/>
                </a:lnTo>
                <a:lnTo>
                  <a:pt x="227139" y="355206"/>
                </a:lnTo>
                <a:lnTo>
                  <a:pt x="217119" y="358876"/>
                </a:lnTo>
                <a:lnTo>
                  <a:pt x="214541" y="364426"/>
                </a:lnTo>
                <a:lnTo>
                  <a:pt x="218211" y="374446"/>
                </a:lnTo>
                <a:lnTo>
                  <a:pt x="223761" y="377012"/>
                </a:lnTo>
                <a:lnTo>
                  <a:pt x="228790" y="375196"/>
                </a:lnTo>
                <a:lnTo>
                  <a:pt x="233781" y="373354"/>
                </a:lnTo>
                <a:lnTo>
                  <a:pt x="236359" y="367804"/>
                </a:lnTo>
                <a:close/>
              </a:path>
              <a:path w="2866390" h="2186940">
                <a:moveTo>
                  <a:pt x="246443" y="1982749"/>
                </a:moveTo>
                <a:lnTo>
                  <a:pt x="242900" y="1972678"/>
                </a:lnTo>
                <a:lnTo>
                  <a:pt x="237363" y="1970036"/>
                </a:lnTo>
                <a:lnTo>
                  <a:pt x="227304" y="1973592"/>
                </a:lnTo>
                <a:lnTo>
                  <a:pt x="224663" y="1979104"/>
                </a:lnTo>
                <a:lnTo>
                  <a:pt x="226441" y="1984146"/>
                </a:lnTo>
                <a:lnTo>
                  <a:pt x="228206" y="1989162"/>
                </a:lnTo>
                <a:lnTo>
                  <a:pt x="233718" y="1991804"/>
                </a:lnTo>
                <a:lnTo>
                  <a:pt x="243789" y="1988273"/>
                </a:lnTo>
                <a:lnTo>
                  <a:pt x="245783" y="1984133"/>
                </a:lnTo>
                <a:lnTo>
                  <a:pt x="246443" y="1982749"/>
                </a:lnTo>
                <a:close/>
              </a:path>
              <a:path w="2866390" h="2186940">
                <a:moveTo>
                  <a:pt x="261239" y="2016455"/>
                </a:moveTo>
                <a:lnTo>
                  <a:pt x="256552" y="2006841"/>
                </a:lnTo>
                <a:lnTo>
                  <a:pt x="250748" y="2004860"/>
                </a:lnTo>
                <a:lnTo>
                  <a:pt x="241173" y="2009559"/>
                </a:lnTo>
                <a:lnTo>
                  <a:pt x="239179" y="2015363"/>
                </a:lnTo>
                <a:lnTo>
                  <a:pt x="241541" y="2020150"/>
                </a:lnTo>
                <a:lnTo>
                  <a:pt x="243878" y="2024926"/>
                </a:lnTo>
                <a:lnTo>
                  <a:pt x="249669" y="2026920"/>
                </a:lnTo>
                <a:lnTo>
                  <a:pt x="259257" y="2022233"/>
                </a:lnTo>
                <a:lnTo>
                  <a:pt x="259969" y="2020150"/>
                </a:lnTo>
                <a:lnTo>
                  <a:pt x="261239" y="2016455"/>
                </a:lnTo>
                <a:close/>
              </a:path>
              <a:path w="2866390" h="2186940">
                <a:moveTo>
                  <a:pt x="272338" y="356870"/>
                </a:moveTo>
                <a:lnTo>
                  <a:pt x="269417" y="346608"/>
                </a:lnTo>
                <a:lnTo>
                  <a:pt x="264071" y="343623"/>
                </a:lnTo>
                <a:lnTo>
                  <a:pt x="258940" y="345084"/>
                </a:lnTo>
                <a:lnTo>
                  <a:pt x="253809" y="346544"/>
                </a:lnTo>
                <a:lnTo>
                  <a:pt x="250825" y="351878"/>
                </a:lnTo>
                <a:lnTo>
                  <a:pt x="253746" y="362153"/>
                </a:lnTo>
                <a:lnTo>
                  <a:pt x="259092" y="365137"/>
                </a:lnTo>
                <a:lnTo>
                  <a:pt x="269367" y="362229"/>
                </a:lnTo>
                <a:lnTo>
                  <a:pt x="272338" y="356870"/>
                </a:lnTo>
                <a:close/>
              </a:path>
              <a:path w="2866390" h="2186940">
                <a:moveTo>
                  <a:pt x="279895" y="2048090"/>
                </a:moveTo>
                <a:lnTo>
                  <a:pt x="274078" y="2039112"/>
                </a:lnTo>
                <a:lnTo>
                  <a:pt x="268097" y="2037854"/>
                </a:lnTo>
                <a:lnTo>
                  <a:pt x="259143" y="2043671"/>
                </a:lnTo>
                <a:lnTo>
                  <a:pt x="257873" y="2049653"/>
                </a:lnTo>
                <a:lnTo>
                  <a:pt x="263677" y="2058606"/>
                </a:lnTo>
                <a:lnTo>
                  <a:pt x="269671" y="2059876"/>
                </a:lnTo>
                <a:lnTo>
                  <a:pt x="278625" y="2054072"/>
                </a:lnTo>
                <a:lnTo>
                  <a:pt x="279895" y="2048090"/>
                </a:lnTo>
                <a:close/>
              </a:path>
              <a:path w="2866390" h="2186940">
                <a:moveTo>
                  <a:pt x="302323" y="2077046"/>
                </a:moveTo>
                <a:lnTo>
                  <a:pt x="295402" y="2068931"/>
                </a:lnTo>
                <a:lnTo>
                  <a:pt x="289306" y="2068436"/>
                </a:lnTo>
                <a:lnTo>
                  <a:pt x="281178" y="2075357"/>
                </a:lnTo>
                <a:lnTo>
                  <a:pt x="280682" y="2081453"/>
                </a:lnTo>
                <a:lnTo>
                  <a:pt x="287616" y="2089594"/>
                </a:lnTo>
                <a:lnTo>
                  <a:pt x="293712" y="2090077"/>
                </a:lnTo>
                <a:lnTo>
                  <a:pt x="301840" y="2083155"/>
                </a:lnTo>
                <a:lnTo>
                  <a:pt x="302323" y="2077046"/>
                </a:lnTo>
                <a:close/>
              </a:path>
              <a:path w="2866390" h="2186940">
                <a:moveTo>
                  <a:pt x="308444" y="346532"/>
                </a:moveTo>
                <a:lnTo>
                  <a:pt x="307594" y="341477"/>
                </a:lnTo>
                <a:lnTo>
                  <a:pt x="306158" y="339178"/>
                </a:lnTo>
                <a:lnTo>
                  <a:pt x="302018" y="336232"/>
                </a:lnTo>
                <a:lnTo>
                  <a:pt x="299389" y="335635"/>
                </a:lnTo>
                <a:lnTo>
                  <a:pt x="294373" y="336473"/>
                </a:lnTo>
                <a:lnTo>
                  <a:pt x="292087" y="337896"/>
                </a:lnTo>
                <a:lnTo>
                  <a:pt x="289140" y="342036"/>
                </a:lnTo>
                <a:lnTo>
                  <a:pt x="288531" y="344665"/>
                </a:lnTo>
                <a:lnTo>
                  <a:pt x="289382" y="349719"/>
                </a:lnTo>
                <a:lnTo>
                  <a:pt x="290766" y="351955"/>
                </a:lnTo>
                <a:lnTo>
                  <a:pt x="294970" y="354939"/>
                </a:lnTo>
                <a:lnTo>
                  <a:pt x="297522" y="355536"/>
                </a:lnTo>
                <a:lnTo>
                  <a:pt x="302628" y="354672"/>
                </a:lnTo>
                <a:lnTo>
                  <a:pt x="304850" y="353288"/>
                </a:lnTo>
                <a:lnTo>
                  <a:pt x="307848" y="349084"/>
                </a:lnTo>
                <a:lnTo>
                  <a:pt x="308444" y="346532"/>
                </a:lnTo>
                <a:close/>
              </a:path>
              <a:path w="2866390" h="2186940">
                <a:moveTo>
                  <a:pt x="328739" y="2108746"/>
                </a:moveTo>
                <a:lnTo>
                  <a:pt x="328383" y="2102650"/>
                </a:lnTo>
                <a:lnTo>
                  <a:pt x="320408" y="2095550"/>
                </a:lnTo>
                <a:lnTo>
                  <a:pt x="314299" y="2095919"/>
                </a:lnTo>
                <a:lnTo>
                  <a:pt x="307200" y="2103882"/>
                </a:lnTo>
                <a:lnTo>
                  <a:pt x="307568" y="2110003"/>
                </a:lnTo>
                <a:lnTo>
                  <a:pt x="315544" y="2117090"/>
                </a:lnTo>
                <a:lnTo>
                  <a:pt x="321652" y="2116734"/>
                </a:lnTo>
                <a:lnTo>
                  <a:pt x="328739" y="2108746"/>
                </a:lnTo>
                <a:close/>
              </a:path>
              <a:path w="2866390" h="2186940">
                <a:moveTo>
                  <a:pt x="346659" y="342925"/>
                </a:moveTo>
                <a:lnTo>
                  <a:pt x="344906" y="332397"/>
                </a:lnTo>
                <a:lnTo>
                  <a:pt x="339915" y="328841"/>
                </a:lnTo>
                <a:lnTo>
                  <a:pt x="329387" y="330606"/>
                </a:lnTo>
                <a:lnTo>
                  <a:pt x="325831" y="335584"/>
                </a:lnTo>
                <a:lnTo>
                  <a:pt x="327596" y="346125"/>
                </a:lnTo>
                <a:lnTo>
                  <a:pt x="332574" y="349669"/>
                </a:lnTo>
                <a:lnTo>
                  <a:pt x="343103" y="347903"/>
                </a:lnTo>
                <a:lnTo>
                  <a:pt x="346659" y="342925"/>
                </a:lnTo>
                <a:close/>
              </a:path>
              <a:path w="2866390" h="2186940">
                <a:moveTo>
                  <a:pt x="358990" y="2130247"/>
                </a:moveTo>
                <a:lnTo>
                  <a:pt x="357759" y="2124252"/>
                </a:lnTo>
                <a:lnTo>
                  <a:pt x="348856" y="2118385"/>
                </a:lnTo>
                <a:lnTo>
                  <a:pt x="342861" y="2119592"/>
                </a:lnTo>
                <a:lnTo>
                  <a:pt x="336981" y="2128507"/>
                </a:lnTo>
                <a:lnTo>
                  <a:pt x="338201" y="2134501"/>
                </a:lnTo>
                <a:lnTo>
                  <a:pt x="347116" y="2140394"/>
                </a:lnTo>
                <a:lnTo>
                  <a:pt x="353110" y="2139162"/>
                </a:lnTo>
                <a:lnTo>
                  <a:pt x="358990" y="2130247"/>
                </a:lnTo>
                <a:close/>
              </a:path>
              <a:path w="2866390" h="2186940">
                <a:moveTo>
                  <a:pt x="384429" y="336613"/>
                </a:moveTo>
                <a:lnTo>
                  <a:pt x="382663" y="326085"/>
                </a:lnTo>
                <a:lnTo>
                  <a:pt x="377685" y="322529"/>
                </a:lnTo>
                <a:lnTo>
                  <a:pt x="367157" y="324294"/>
                </a:lnTo>
                <a:lnTo>
                  <a:pt x="363601" y="329272"/>
                </a:lnTo>
                <a:lnTo>
                  <a:pt x="365366" y="339801"/>
                </a:lnTo>
                <a:lnTo>
                  <a:pt x="370344" y="343344"/>
                </a:lnTo>
                <a:lnTo>
                  <a:pt x="380873" y="341579"/>
                </a:lnTo>
                <a:lnTo>
                  <a:pt x="384429" y="336613"/>
                </a:lnTo>
                <a:close/>
              </a:path>
              <a:path w="2866390" h="2186940">
                <a:moveTo>
                  <a:pt x="391985" y="2147214"/>
                </a:moveTo>
                <a:lnTo>
                  <a:pt x="389915" y="2141448"/>
                </a:lnTo>
                <a:lnTo>
                  <a:pt x="385102" y="2139188"/>
                </a:lnTo>
                <a:lnTo>
                  <a:pt x="380263" y="2136902"/>
                </a:lnTo>
                <a:lnTo>
                  <a:pt x="374497" y="2138959"/>
                </a:lnTo>
                <a:lnTo>
                  <a:pt x="369951" y="2148611"/>
                </a:lnTo>
                <a:lnTo>
                  <a:pt x="372008" y="2154364"/>
                </a:lnTo>
                <a:lnTo>
                  <a:pt x="381660" y="2158936"/>
                </a:lnTo>
                <a:lnTo>
                  <a:pt x="387426" y="2156866"/>
                </a:lnTo>
                <a:lnTo>
                  <a:pt x="391985" y="2147214"/>
                </a:lnTo>
                <a:close/>
              </a:path>
              <a:path w="2866390" h="2186940">
                <a:moveTo>
                  <a:pt x="422198" y="330288"/>
                </a:moveTo>
                <a:lnTo>
                  <a:pt x="420433" y="319760"/>
                </a:lnTo>
                <a:lnTo>
                  <a:pt x="415455" y="316204"/>
                </a:lnTo>
                <a:lnTo>
                  <a:pt x="404926" y="317969"/>
                </a:lnTo>
                <a:lnTo>
                  <a:pt x="401370" y="322948"/>
                </a:lnTo>
                <a:lnTo>
                  <a:pt x="403136" y="333476"/>
                </a:lnTo>
                <a:lnTo>
                  <a:pt x="408114" y="337032"/>
                </a:lnTo>
                <a:lnTo>
                  <a:pt x="418642" y="335267"/>
                </a:lnTo>
                <a:lnTo>
                  <a:pt x="422198" y="330288"/>
                </a:lnTo>
                <a:close/>
              </a:path>
              <a:path w="2866390" h="2186940">
                <a:moveTo>
                  <a:pt x="427024" y="2159520"/>
                </a:moveTo>
                <a:lnTo>
                  <a:pt x="424192" y="2154085"/>
                </a:lnTo>
                <a:lnTo>
                  <a:pt x="419138" y="2152497"/>
                </a:lnTo>
                <a:lnTo>
                  <a:pt x="414020" y="2150884"/>
                </a:lnTo>
                <a:lnTo>
                  <a:pt x="408584" y="2153691"/>
                </a:lnTo>
                <a:lnTo>
                  <a:pt x="405371" y="2163864"/>
                </a:lnTo>
                <a:lnTo>
                  <a:pt x="408178" y="2169299"/>
                </a:lnTo>
                <a:lnTo>
                  <a:pt x="418363" y="2172525"/>
                </a:lnTo>
                <a:lnTo>
                  <a:pt x="423786" y="2169693"/>
                </a:lnTo>
                <a:lnTo>
                  <a:pt x="427024" y="2159520"/>
                </a:lnTo>
                <a:close/>
              </a:path>
              <a:path w="2866390" h="2186940">
                <a:moveTo>
                  <a:pt x="459968" y="323977"/>
                </a:moveTo>
                <a:lnTo>
                  <a:pt x="458203" y="313448"/>
                </a:lnTo>
                <a:lnTo>
                  <a:pt x="453224" y="309892"/>
                </a:lnTo>
                <a:lnTo>
                  <a:pt x="442696" y="311645"/>
                </a:lnTo>
                <a:lnTo>
                  <a:pt x="439140" y="316636"/>
                </a:lnTo>
                <a:lnTo>
                  <a:pt x="440905" y="327152"/>
                </a:lnTo>
                <a:lnTo>
                  <a:pt x="445884" y="330708"/>
                </a:lnTo>
                <a:lnTo>
                  <a:pt x="456412" y="328942"/>
                </a:lnTo>
                <a:lnTo>
                  <a:pt x="459968" y="323977"/>
                </a:lnTo>
                <a:close/>
              </a:path>
              <a:path w="2866390" h="2186940">
                <a:moveTo>
                  <a:pt x="463384" y="2167382"/>
                </a:moveTo>
                <a:lnTo>
                  <a:pt x="459917" y="2162327"/>
                </a:lnTo>
                <a:lnTo>
                  <a:pt x="454698" y="2161362"/>
                </a:lnTo>
                <a:lnTo>
                  <a:pt x="449427" y="2160384"/>
                </a:lnTo>
                <a:lnTo>
                  <a:pt x="444385" y="2163838"/>
                </a:lnTo>
                <a:lnTo>
                  <a:pt x="442417" y="2174341"/>
                </a:lnTo>
                <a:lnTo>
                  <a:pt x="445884" y="2179358"/>
                </a:lnTo>
                <a:lnTo>
                  <a:pt x="456374" y="2181339"/>
                </a:lnTo>
                <a:lnTo>
                  <a:pt x="461429" y="2177859"/>
                </a:lnTo>
                <a:lnTo>
                  <a:pt x="463384" y="2167382"/>
                </a:lnTo>
                <a:close/>
              </a:path>
              <a:path w="2866390" h="2186940">
                <a:moveTo>
                  <a:pt x="497725" y="317652"/>
                </a:moveTo>
                <a:lnTo>
                  <a:pt x="495973" y="307124"/>
                </a:lnTo>
                <a:lnTo>
                  <a:pt x="490994" y="303568"/>
                </a:lnTo>
                <a:lnTo>
                  <a:pt x="480453" y="305333"/>
                </a:lnTo>
                <a:lnTo>
                  <a:pt x="476910" y="310311"/>
                </a:lnTo>
                <a:lnTo>
                  <a:pt x="478675" y="320852"/>
                </a:lnTo>
                <a:lnTo>
                  <a:pt x="483641" y="324383"/>
                </a:lnTo>
                <a:lnTo>
                  <a:pt x="494182" y="322618"/>
                </a:lnTo>
                <a:lnTo>
                  <a:pt x="497725" y="317652"/>
                </a:lnTo>
                <a:close/>
              </a:path>
              <a:path w="2866390" h="2186940">
                <a:moveTo>
                  <a:pt x="500468" y="2171166"/>
                </a:moveTo>
                <a:lnTo>
                  <a:pt x="496481" y="2166505"/>
                </a:lnTo>
                <a:lnTo>
                  <a:pt x="485838" y="2165693"/>
                </a:lnTo>
                <a:lnTo>
                  <a:pt x="481190" y="2169680"/>
                </a:lnTo>
                <a:lnTo>
                  <a:pt x="480364" y="2180310"/>
                </a:lnTo>
                <a:lnTo>
                  <a:pt x="484352" y="2184958"/>
                </a:lnTo>
                <a:lnTo>
                  <a:pt x="494995" y="2185784"/>
                </a:lnTo>
                <a:lnTo>
                  <a:pt x="499643" y="2181796"/>
                </a:lnTo>
                <a:lnTo>
                  <a:pt x="500468" y="2171166"/>
                </a:lnTo>
                <a:close/>
              </a:path>
              <a:path w="2866390" h="2186940">
                <a:moveTo>
                  <a:pt x="535495" y="311327"/>
                </a:moveTo>
                <a:lnTo>
                  <a:pt x="533730" y="300799"/>
                </a:lnTo>
                <a:lnTo>
                  <a:pt x="528751" y="297256"/>
                </a:lnTo>
                <a:lnTo>
                  <a:pt x="518223" y="299008"/>
                </a:lnTo>
                <a:lnTo>
                  <a:pt x="514667" y="303987"/>
                </a:lnTo>
                <a:lnTo>
                  <a:pt x="516432" y="314515"/>
                </a:lnTo>
                <a:lnTo>
                  <a:pt x="521411" y="318071"/>
                </a:lnTo>
                <a:lnTo>
                  <a:pt x="531939" y="316306"/>
                </a:lnTo>
                <a:lnTo>
                  <a:pt x="535495" y="311327"/>
                </a:lnTo>
                <a:close/>
              </a:path>
              <a:path w="2866390" h="2186940">
                <a:moveTo>
                  <a:pt x="537984" y="2181999"/>
                </a:moveTo>
                <a:lnTo>
                  <a:pt x="537819" y="2171319"/>
                </a:lnTo>
                <a:lnTo>
                  <a:pt x="533412" y="2167064"/>
                </a:lnTo>
                <a:lnTo>
                  <a:pt x="522744" y="2167255"/>
                </a:lnTo>
                <a:lnTo>
                  <a:pt x="518477" y="2171636"/>
                </a:lnTo>
                <a:lnTo>
                  <a:pt x="518655" y="2182330"/>
                </a:lnTo>
                <a:lnTo>
                  <a:pt x="523062" y="2186584"/>
                </a:lnTo>
                <a:lnTo>
                  <a:pt x="533742" y="2186394"/>
                </a:lnTo>
                <a:lnTo>
                  <a:pt x="537984" y="2181999"/>
                </a:lnTo>
                <a:close/>
              </a:path>
              <a:path w="2866390" h="2186940">
                <a:moveTo>
                  <a:pt x="573265" y="305003"/>
                </a:moveTo>
                <a:lnTo>
                  <a:pt x="571500" y="294487"/>
                </a:lnTo>
                <a:lnTo>
                  <a:pt x="566521" y="290931"/>
                </a:lnTo>
                <a:lnTo>
                  <a:pt x="555993" y="292696"/>
                </a:lnTo>
                <a:lnTo>
                  <a:pt x="552437" y="297675"/>
                </a:lnTo>
                <a:lnTo>
                  <a:pt x="554202" y="308203"/>
                </a:lnTo>
                <a:lnTo>
                  <a:pt x="559181" y="311746"/>
                </a:lnTo>
                <a:lnTo>
                  <a:pt x="569709" y="309981"/>
                </a:lnTo>
                <a:lnTo>
                  <a:pt x="573265" y="305003"/>
                </a:lnTo>
                <a:close/>
              </a:path>
              <a:path w="2866390" h="2186940">
                <a:moveTo>
                  <a:pt x="576148" y="2179028"/>
                </a:moveTo>
                <a:lnTo>
                  <a:pt x="575119" y="2168398"/>
                </a:lnTo>
                <a:lnTo>
                  <a:pt x="570395" y="2164499"/>
                </a:lnTo>
                <a:lnTo>
                  <a:pt x="559765" y="2165540"/>
                </a:lnTo>
                <a:lnTo>
                  <a:pt x="555879" y="2170252"/>
                </a:lnTo>
                <a:lnTo>
                  <a:pt x="556907" y="2180894"/>
                </a:lnTo>
                <a:lnTo>
                  <a:pt x="561644" y="2184768"/>
                </a:lnTo>
                <a:lnTo>
                  <a:pt x="572262" y="2183739"/>
                </a:lnTo>
                <a:lnTo>
                  <a:pt x="576148" y="2179028"/>
                </a:lnTo>
                <a:close/>
              </a:path>
              <a:path w="2866390" h="2186940">
                <a:moveTo>
                  <a:pt x="611035" y="298691"/>
                </a:moveTo>
                <a:lnTo>
                  <a:pt x="609269" y="288163"/>
                </a:lnTo>
                <a:lnTo>
                  <a:pt x="604291" y="284607"/>
                </a:lnTo>
                <a:lnTo>
                  <a:pt x="593763" y="286372"/>
                </a:lnTo>
                <a:lnTo>
                  <a:pt x="590207" y="291350"/>
                </a:lnTo>
                <a:lnTo>
                  <a:pt x="591959" y="301879"/>
                </a:lnTo>
                <a:lnTo>
                  <a:pt x="596950" y="305435"/>
                </a:lnTo>
                <a:lnTo>
                  <a:pt x="607479" y="303669"/>
                </a:lnTo>
                <a:lnTo>
                  <a:pt x="611035" y="298691"/>
                </a:lnTo>
                <a:close/>
              </a:path>
              <a:path w="2866390" h="2186940">
                <a:moveTo>
                  <a:pt x="613689" y="2170595"/>
                </a:moveTo>
                <a:lnTo>
                  <a:pt x="612838" y="2165527"/>
                </a:lnTo>
                <a:lnTo>
                  <a:pt x="611403" y="2163241"/>
                </a:lnTo>
                <a:lnTo>
                  <a:pt x="607263" y="2160295"/>
                </a:lnTo>
                <a:lnTo>
                  <a:pt x="604634" y="2159685"/>
                </a:lnTo>
                <a:lnTo>
                  <a:pt x="599617" y="2160524"/>
                </a:lnTo>
                <a:lnTo>
                  <a:pt x="597331" y="2161946"/>
                </a:lnTo>
                <a:lnTo>
                  <a:pt x="594385" y="2166099"/>
                </a:lnTo>
                <a:lnTo>
                  <a:pt x="593775" y="2168715"/>
                </a:lnTo>
                <a:lnTo>
                  <a:pt x="594626" y="2173770"/>
                </a:lnTo>
                <a:lnTo>
                  <a:pt x="596011" y="2176005"/>
                </a:lnTo>
                <a:lnTo>
                  <a:pt x="600214" y="2179002"/>
                </a:lnTo>
                <a:lnTo>
                  <a:pt x="602767" y="2179586"/>
                </a:lnTo>
                <a:lnTo>
                  <a:pt x="607860" y="2178735"/>
                </a:lnTo>
                <a:lnTo>
                  <a:pt x="610082" y="2177351"/>
                </a:lnTo>
                <a:lnTo>
                  <a:pt x="613092" y="2173147"/>
                </a:lnTo>
                <a:lnTo>
                  <a:pt x="613689" y="2170595"/>
                </a:lnTo>
                <a:close/>
              </a:path>
              <a:path w="2866390" h="2186940">
                <a:moveTo>
                  <a:pt x="648804" y="292379"/>
                </a:moveTo>
                <a:lnTo>
                  <a:pt x="647039" y="281851"/>
                </a:lnTo>
                <a:lnTo>
                  <a:pt x="642061" y="278282"/>
                </a:lnTo>
                <a:lnTo>
                  <a:pt x="631532" y="280047"/>
                </a:lnTo>
                <a:lnTo>
                  <a:pt x="627976" y="285038"/>
                </a:lnTo>
                <a:lnTo>
                  <a:pt x="629742" y="295554"/>
                </a:lnTo>
                <a:lnTo>
                  <a:pt x="634720" y="299097"/>
                </a:lnTo>
                <a:lnTo>
                  <a:pt x="645248" y="297345"/>
                </a:lnTo>
                <a:lnTo>
                  <a:pt x="648804" y="292379"/>
                </a:lnTo>
                <a:close/>
              </a:path>
              <a:path w="2866390" h="2186940">
                <a:moveTo>
                  <a:pt x="651903" y="2166988"/>
                </a:moveTo>
                <a:lnTo>
                  <a:pt x="650151" y="2156460"/>
                </a:lnTo>
                <a:lnTo>
                  <a:pt x="645160" y="2152904"/>
                </a:lnTo>
                <a:lnTo>
                  <a:pt x="634631" y="2154669"/>
                </a:lnTo>
                <a:lnTo>
                  <a:pt x="631075" y="2159647"/>
                </a:lnTo>
                <a:lnTo>
                  <a:pt x="632841" y="2170176"/>
                </a:lnTo>
                <a:lnTo>
                  <a:pt x="637819" y="2173719"/>
                </a:lnTo>
                <a:lnTo>
                  <a:pt x="648347" y="2171966"/>
                </a:lnTo>
                <a:lnTo>
                  <a:pt x="651903" y="2166988"/>
                </a:lnTo>
                <a:close/>
              </a:path>
              <a:path w="2866390" h="2186940">
                <a:moveTo>
                  <a:pt x="686562" y="286054"/>
                </a:moveTo>
                <a:lnTo>
                  <a:pt x="684809" y="275526"/>
                </a:lnTo>
                <a:lnTo>
                  <a:pt x="679831" y="271970"/>
                </a:lnTo>
                <a:lnTo>
                  <a:pt x="669290" y="273735"/>
                </a:lnTo>
                <a:lnTo>
                  <a:pt x="665746" y="278714"/>
                </a:lnTo>
                <a:lnTo>
                  <a:pt x="667499" y="289242"/>
                </a:lnTo>
                <a:lnTo>
                  <a:pt x="672477" y="292785"/>
                </a:lnTo>
                <a:lnTo>
                  <a:pt x="683006" y="291033"/>
                </a:lnTo>
                <a:lnTo>
                  <a:pt x="686562" y="286054"/>
                </a:lnTo>
                <a:close/>
              </a:path>
              <a:path w="2866390" h="2186940">
                <a:moveTo>
                  <a:pt x="689673" y="2160663"/>
                </a:moveTo>
                <a:lnTo>
                  <a:pt x="687908" y="2150135"/>
                </a:lnTo>
                <a:lnTo>
                  <a:pt x="682929" y="2146592"/>
                </a:lnTo>
                <a:lnTo>
                  <a:pt x="672401" y="2148344"/>
                </a:lnTo>
                <a:lnTo>
                  <a:pt x="668845" y="2153323"/>
                </a:lnTo>
                <a:lnTo>
                  <a:pt x="670610" y="2163851"/>
                </a:lnTo>
                <a:lnTo>
                  <a:pt x="675589" y="2167407"/>
                </a:lnTo>
                <a:lnTo>
                  <a:pt x="686117" y="2165642"/>
                </a:lnTo>
                <a:lnTo>
                  <a:pt x="689673" y="2160663"/>
                </a:lnTo>
                <a:close/>
              </a:path>
              <a:path w="2866390" h="2186940">
                <a:moveTo>
                  <a:pt x="724331" y="279730"/>
                </a:moveTo>
                <a:lnTo>
                  <a:pt x="722566" y="269201"/>
                </a:lnTo>
                <a:lnTo>
                  <a:pt x="717588" y="265645"/>
                </a:lnTo>
                <a:lnTo>
                  <a:pt x="707059" y="267411"/>
                </a:lnTo>
                <a:lnTo>
                  <a:pt x="703503" y="272389"/>
                </a:lnTo>
                <a:lnTo>
                  <a:pt x="705269" y="282917"/>
                </a:lnTo>
                <a:lnTo>
                  <a:pt x="710247" y="286461"/>
                </a:lnTo>
                <a:lnTo>
                  <a:pt x="720775" y="284708"/>
                </a:lnTo>
                <a:lnTo>
                  <a:pt x="724331" y="279730"/>
                </a:lnTo>
                <a:close/>
              </a:path>
              <a:path w="2866390" h="2186940">
                <a:moveTo>
                  <a:pt x="727430" y="2154339"/>
                </a:moveTo>
                <a:lnTo>
                  <a:pt x="725678" y="2143823"/>
                </a:lnTo>
                <a:lnTo>
                  <a:pt x="720699" y="2140267"/>
                </a:lnTo>
                <a:lnTo>
                  <a:pt x="710158" y="2142032"/>
                </a:lnTo>
                <a:lnTo>
                  <a:pt x="706615" y="2147011"/>
                </a:lnTo>
                <a:lnTo>
                  <a:pt x="708367" y="2157539"/>
                </a:lnTo>
                <a:lnTo>
                  <a:pt x="713346" y="2161082"/>
                </a:lnTo>
                <a:lnTo>
                  <a:pt x="723887" y="2159317"/>
                </a:lnTo>
                <a:lnTo>
                  <a:pt x="727430" y="2154339"/>
                </a:lnTo>
                <a:close/>
              </a:path>
              <a:path w="2866390" h="2186940">
                <a:moveTo>
                  <a:pt x="762088" y="273405"/>
                </a:moveTo>
                <a:lnTo>
                  <a:pt x="760336" y="262890"/>
                </a:lnTo>
                <a:lnTo>
                  <a:pt x="755345" y="259334"/>
                </a:lnTo>
                <a:lnTo>
                  <a:pt x="744816" y="261099"/>
                </a:lnTo>
                <a:lnTo>
                  <a:pt x="741260" y="266077"/>
                </a:lnTo>
                <a:lnTo>
                  <a:pt x="743026" y="276606"/>
                </a:lnTo>
                <a:lnTo>
                  <a:pt x="748017" y="280149"/>
                </a:lnTo>
                <a:lnTo>
                  <a:pt x="758545" y="278384"/>
                </a:lnTo>
                <a:lnTo>
                  <a:pt x="762088" y="273405"/>
                </a:lnTo>
                <a:close/>
              </a:path>
              <a:path w="2866390" h="2186940">
                <a:moveTo>
                  <a:pt x="765200" y="2148027"/>
                </a:moveTo>
                <a:lnTo>
                  <a:pt x="763435" y="2137499"/>
                </a:lnTo>
                <a:lnTo>
                  <a:pt x="758456" y="2133943"/>
                </a:lnTo>
                <a:lnTo>
                  <a:pt x="747928" y="2135708"/>
                </a:lnTo>
                <a:lnTo>
                  <a:pt x="744372" y="2140686"/>
                </a:lnTo>
                <a:lnTo>
                  <a:pt x="746137" y="2151215"/>
                </a:lnTo>
                <a:lnTo>
                  <a:pt x="751116" y="2154758"/>
                </a:lnTo>
                <a:lnTo>
                  <a:pt x="761644" y="2153005"/>
                </a:lnTo>
                <a:lnTo>
                  <a:pt x="765200" y="2148027"/>
                </a:lnTo>
                <a:close/>
              </a:path>
              <a:path w="2866390" h="2186940">
                <a:moveTo>
                  <a:pt x="799858" y="267093"/>
                </a:moveTo>
                <a:lnTo>
                  <a:pt x="798106" y="256565"/>
                </a:lnTo>
                <a:lnTo>
                  <a:pt x="793115" y="253009"/>
                </a:lnTo>
                <a:lnTo>
                  <a:pt x="782586" y="254774"/>
                </a:lnTo>
                <a:lnTo>
                  <a:pt x="779043" y="259753"/>
                </a:lnTo>
                <a:lnTo>
                  <a:pt x="780796" y="270281"/>
                </a:lnTo>
                <a:lnTo>
                  <a:pt x="785774" y="273824"/>
                </a:lnTo>
                <a:lnTo>
                  <a:pt x="796302" y="272072"/>
                </a:lnTo>
                <a:lnTo>
                  <a:pt x="799858" y="267093"/>
                </a:lnTo>
                <a:close/>
              </a:path>
              <a:path w="2866390" h="2186940">
                <a:moveTo>
                  <a:pt x="802970" y="2141702"/>
                </a:moveTo>
                <a:lnTo>
                  <a:pt x="801204" y="2131174"/>
                </a:lnTo>
                <a:lnTo>
                  <a:pt x="796226" y="2127618"/>
                </a:lnTo>
                <a:lnTo>
                  <a:pt x="785698" y="2129383"/>
                </a:lnTo>
                <a:lnTo>
                  <a:pt x="782142" y="2134374"/>
                </a:lnTo>
                <a:lnTo>
                  <a:pt x="783907" y="2144903"/>
                </a:lnTo>
                <a:lnTo>
                  <a:pt x="788885" y="2148433"/>
                </a:lnTo>
                <a:lnTo>
                  <a:pt x="799414" y="2146668"/>
                </a:lnTo>
                <a:lnTo>
                  <a:pt x="802970" y="2141702"/>
                </a:lnTo>
                <a:close/>
              </a:path>
              <a:path w="2866390" h="2186940">
                <a:moveTo>
                  <a:pt x="837628" y="260769"/>
                </a:moveTo>
                <a:lnTo>
                  <a:pt x="835875" y="250240"/>
                </a:lnTo>
                <a:lnTo>
                  <a:pt x="830884" y="246684"/>
                </a:lnTo>
                <a:lnTo>
                  <a:pt x="820356" y="248450"/>
                </a:lnTo>
                <a:lnTo>
                  <a:pt x="816800" y="253441"/>
                </a:lnTo>
                <a:lnTo>
                  <a:pt x="818565" y="263969"/>
                </a:lnTo>
                <a:lnTo>
                  <a:pt x="823544" y="267500"/>
                </a:lnTo>
                <a:lnTo>
                  <a:pt x="834072" y="265734"/>
                </a:lnTo>
                <a:lnTo>
                  <a:pt x="837628" y="260769"/>
                </a:lnTo>
                <a:close/>
              </a:path>
              <a:path w="2866390" h="2186940">
                <a:moveTo>
                  <a:pt x="840740" y="2135390"/>
                </a:moveTo>
                <a:lnTo>
                  <a:pt x="838974" y="2124862"/>
                </a:lnTo>
                <a:lnTo>
                  <a:pt x="833996" y="2121306"/>
                </a:lnTo>
                <a:lnTo>
                  <a:pt x="823468" y="2123071"/>
                </a:lnTo>
                <a:lnTo>
                  <a:pt x="819912" y="2128050"/>
                </a:lnTo>
                <a:lnTo>
                  <a:pt x="821677" y="2138578"/>
                </a:lnTo>
                <a:lnTo>
                  <a:pt x="826655" y="2142121"/>
                </a:lnTo>
                <a:lnTo>
                  <a:pt x="837184" y="2140369"/>
                </a:lnTo>
                <a:lnTo>
                  <a:pt x="840740" y="2135390"/>
                </a:lnTo>
                <a:close/>
              </a:path>
              <a:path w="2866390" h="2186940">
                <a:moveTo>
                  <a:pt x="875398" y="254457"/>
                </a:moveTo>
                <a:lnTo>
                  <a:pt x="873633" y="243916"/>
                </a:lnTo>
                <a:lnTo>
                  <a:pt x="868654" y="240372"/>
                </a:lnTo>
                <a:lnTo>
                  <a:pt x="858126" y="242125"/>
                </a:lnTo>
                <a:lnTo>
                  <a:pt x="854570" y="247116"/>
                </a:lnTo>
                <a:lnTo>
                  <a:pt x="856335" y="257644"/>
                </a:lnTo>
                <a:lnTo>
                  <a:pt x="861314" y="261188"/>
                </a:lnTo>
                <a:lnTo>
                  <a:pt x="871842" y="259435"/>
                </a:lnTo>
                <a:lnTo>
                  <a:pt x="875398" y="254457"/>
                </a:lnTo>
                <a:close/>
              </a:path>
              <a:path w="2866390" h="2186940">
                <a:moveTo>
                  <a:pt x="878509" y="2129066"/>
                </a:moveTo>
                <a:lnTo>
                  <a:pt x="876744" y="2118537"/>
                </a:lnTo>
                <a:lnTo>
                  <a:pt x="871766" y="2114981"/>
                </a:lnTo>
                <a:lnTo>
                  <a:pt x="861237" y="2116747"/>
                </a:lnTo>
                <a:lnTo>
                  <a:pt x="857681" y="2121725"/>
                </a:lnTo>
                <a:lnTo>
                  <a:pt x="859447" y="2132253"/>
                </a:lnTo>
                <a:lnTo>
                  <a:pt x="864425" y="2135797"/>
                </a:lnTo>
                <a:lnTo>
                  <a:pt x="874953" y="2134031"/>
                </a:lnTo>
                <a:lnTo>
                  <a:pt x="878509" y="2129066"/>
                </a:lnTo>
                <a:close/>
              </a:path>
              <a:path w="2866390" h="2186940">
                <a:moveTo>
                  <a:pt x="913168" y="248119"/>
                </a:moveTo>
                <a:lnTo>
                  <a:pt x="911402" y="237604"/>
                </a:lnTo>
                <a:lnTo>
                  <a:pt x="906424" y="234048"/>
                </a:lnTo>
                <a:lnTo>
                  <a:pt x="895896" y="235813"/>
                </a:lnTo>
                <a:lnTo>
                  <a:pt x="892340" y="240792"/>
                </a:lnTo>
                <a:lnTo>
                  <a:pt x="894105" y="251320"/>
                </a:lnTo>
                <a:lnTo>
                  <a:pt x="899083" y="254863"/>
                </a:lnTo>
                <a:lnTo>
                  <a:pt x="909612" y="253098"/>
                </a:lnTo>
                <a:lnTo>
                  <a:pt x="913168" y="248119"/>
                </a:lnTo>
                <a:close/>
              </a:path>
              <a:path w="2866390" h="2186940">
                <a:moveTo>
                  <a:pt x="916266" y="2122741"/>
                </a:moveTo>
                <a:lnTo>
                  <a:pt x="914501" y="2112226"/>
                </a:lnTo>
                <a:lnTo>
                  <a:pt x="909535" y="2108670"/>
                </a:lnTo>
                <a:lnTo>
                  <a:pt x="898994" y="2110435"/>
                </a:lnTo>
                <a:lnTo>
                  <a:pt x="895451" y="2115413"/>
                </a:lnTo>
                <a:lnTo>
                  <a:pt x="897204" y="2125929"/>
                </a:lnTo>
                <a:lnTo>
                  <a:pt x="902182" y="2129485"/>
                </a:lnTo>
                <a:lnTo>
                  <a:pt x="912723" y="2127720"/>
                </a:lnTo>
                <a:lnTo>
                  <a:pt x="916266" y="2122741"/>
                </a:lnTo>
                <a:close/>
              </a:path>
              <a:path w="2866390" h="2186940">
                <a:moveTo>
                  <a:pt x="950925" y="241808"/>
                </a:moveTo>
                <a:lnTo>
                  <a:pt x="949159" y="231279"/>
                </a:lnTo>
                <a:lnTo>
                  <a:pt x="944181" y="227736"/>
                </a:lnTo>
                <a:lnTo>
                  <a:pt x="933653" y="229501"/>
                </a:lnTo>
                <a:lnTo>
                  <a:pt x="930097" y="234480"/>
                </a:lnTo>
                <a:lnTo>
                  <a:pt x="931862" y="244995"/>
                </a:lnTo>
                <a:lnTo>
                  <a:pt x="936840" y="248551"/>
                </a:lnTo>
                <a:lnTo>
                  <a:pt x="947369" y="246786"/>
                </a:lnTo>
                <a:lnTo>
                  <a:pt x="950925" y="241808"/>
                </a:lnTo>
                <a:close/>
              </a:path>
              <a:path w="2866390" h="2186940">
                <a:moveTo>
                  <a:pt x="954036" y="2116429"/>
                </a:moveTo>
                <a:lnTo>
                  <a:pt x="952271" y="2105901"/>
                </a:lnTo>
                <a:lnTo>
                  <a:pt x="947293" y="2102345"/>
                </a:lnTo>
                <a:lnTo>
                  <a:pt x="936764" y="2104097"/>
                </a:lnTo>
                <a:lnTo>
                  <a:pt x="933208" y="2109089"/>
                </a:lnTo>
                <a:lnTo>
                  <a:pt x="934974" y="2119617"/>
                </a:lnTo>
                <a:lnTo>
                  <a:pt x="939952" y="2123160"/>
                </a:lnTo>
                <a:lnTo>
                  <a:pt x="950480" y="2121395"/>
                </a:lnTo>
                <a:lnTo>
                  <a:pt x="954036" y="2116429"/>
                </a:lnTo>
                <a:close/>
              </a:path>
              <a:path w="2866390" h="2186940">
                <a:moveTo>
                  <a:pt x="988695" y="235496"/>
                </a:moveTo>
                <a:lnTo>
                  <a:pt x="986929" y="224967"/>
                </a:lnTo>
                <a:lnTo>
                  <a:pt x="981951" y="221399"/>
                </a:lnTo>
                <a:lnTo>
                  <a:pt x="971423" y="223164"/>
                </a:lnTo>
                <a:lnTo>
                  <a:pt x="967867" y="228155"/>
                </a:lnTo>
                <a:lnTo>
                  <a:pt x="969632" y="238683"/>
                </a:lnTo>
                <a:lnTo>
                  <a:pt x="974610" y="242227"/>
                </a:lnTo>
                <a:lnTo>
                  <a:pt x="985139" y="240461"/>
                </a:lnTo>
                <a:lnTo>
                  <a:pt x="988695" y="235496"/>
                </a:lnTo>
                <a:close/>
              </a:path>
              <a:path w="2866390" h="2186940">
                <a:moveTo>
                  <a:pt x="991806" y="2110105"/>
                </a:moveTo>
                <a:lnTo>
                  <a:pt x="990041" y="2099576"/>
                </a:lnTo>
                <a:lnTo>
                  <a:pt x="985062" y="2096020"/>
                </a:lnTo>
                <a:lnTo>
                  <a:pt x="974534" y="2097786"/>
                </a:lnTo>
                <a:lnTo>
                  <a:pt x="970978" y="2102777"/>
                </a:lnTo>
                <a:lnTo>
                  <a:pt x="972743" y="2113305"/>
                </a:lnTo>
                <a:lnTo>
                  <a:pt x="977722" y="2116836"/>
                </a:lnTo>
                <a:lnTo>
                  <a:pt x="988250" y="2115083"/>
                </a:lnTo>
                <a:lnTo>
                  <a:pt x="991806" y="2110105"/>
                </a:lnTo>
                <a:close/>
              </a:path>
              <a:path w="2866390" h="2186940">
                <a:moveTo>
                  <a:pt x="1026464" y="229171"/>
                </a:moveTo>
                <a:lnTo>
                  <a:pt x="1024699" y="218643"/>
                </a:lnTo>
                <a:lnTo>
                  <a:pt x="1019721" y="215087"/>
                </a:lnTo>
                <a:lnTo>
                  <a:pt x="1009192" y="216852"/>
                </a:lnTo>
                <a:lnTo>
                  <a:pt x="1005636" y="221843"/>
                </a:lnTo>
                <a:lnTo>
                  <a:pt x="1007402" y="232371"/>
                </a:lnTo>
                <a:lnTo>
                  <a:pt x="1012380" y="235902"/>
                </a:lnTo>
                <a:lnTo>
                  <a:pt x="1022908" y="234149"/>
                </a:lnTo>
                <a:lnTo>
                  <a:pt x="1026464" y="229171"/>
                </a:lnTo>
                <a:close/>
              </a:path>
              <a:path w="2866390" h="2186940">
                <a:moveTo>
                  <a:pt x="1029563" y="2103793"/>
                </a:moveTo>
                <a:lnTo>
                  <a:pt x="1027811" y="2093252"/>
                </a:lnTo>
                <a:lnTo>
                  <a:pt x="1022819" y="2089708"/>
                </a:lnTo>
                <a:lnTo>
                  <a:pt x="1012304" y="2091474"/>
                </a:lnTo>
                <a:lnTo>
                  <a:pt x="1008748" y="2096439"/>
                </a:lnTo>
                <a:lnTo>
                  <a:pt x="1010500" y="2106980"/>
                </a:lnTo>
                <a:lnTo>
                  <a:pt x="1015492" y="2110524"/>
                </a:lnTo>
                <a:lnTo>
                  <a:pt x="1026007" y="2108771"/>
                </a:lnTo>
                <a:lnTo>
                  <a:pt x="1029563" y="2103793"/>
                </a:lnTo>
                <a:close/>
              </a:path>
              <a:path w="2866390" h="2186940">
                <a:moveTo>
                  <a:pt x="1064234" y="222859"/>
                </a:moveTo>
                <a:lnTo>
                  <a:pt x="1062469" y="212318"/>
                </a:lnTo>
                <a:lnTo>
                  <a:pt x="1057490" y="208775"/>
                </a:lnTo>
                <a:lnTo>
                  <a:pt x="1046962" y="210527"/>
                </a:lnTo>
                <a:lnTo>
                  <a:pt x="1043406" y="215506"/>
                </a:lnTo>
                <a:lnTo>
                  <a:pt x="1045171" y="226047"/>
                </a:lnTo>
                <a:lnTo>
                  <a:pt x="1050150" y="229590"/>
                </a:lnTo>
                <a:lnTo>
                  <a:pt x="1060678" y="227825"/>
                </a:lnTo>
                <a:lnTo>
                  <a:pt x="1064234" y="222859"/>
                </a:lnTo>
                <a:close/>
              </a:path>
              <a:path w="2866390" h="2186940">
                <a:moveTo>
                  <a:pt x="1067333" y="2097455"/>
                </a:moveTo>
                <a:lnTo>
                  <a:pt x="1065580" y="2086940"/>
                </a:lnTo>
                <a:lnTo>
                  <a:pt x="1060589" y="2083384"/>
                </a:lnTo>
                <a:lnTo>
                  <a:pt x="1050074" y="2085149"/>
                </a:lnTo>
                <a:lnTo>
                  <a:pt x="1046518" y="2090127"/>
                </a:lnTo>
                <a:lnTo>
                  <a:pt x="1048270" y="2100656"/>
                </a:lnTo>
                <a:lnTo>
                  <a:pt x="1053261" y="2104199"/>
                </a:lnTo>
                <a:lnTo>
                  <a:pt x="1063790" y="2102434"/>
                </a:lnTo>
                <a:lnTo>
                  <a:pt x="1067333" y="2097455"/>
                </a:lnTo>
                <a:close/>
              </a:path>
              <a:path w="2866390" h="2186940">
                <a:moveTo>
                  <a:pt x="1102004" y="216522"/>
                </a:moveTo>
                <a:lnTo>
                  <a:pt x="1100239" y="206006"/>
                </a:lnTo>
                <a:lnTo>
                  <a:pt x="1095260" y="202450"/>
                </a:lnTo>
                <a:lnTo>
                  <a:pt x="1084719" y="204216"/>
                </a:lnTo>
                <a:lnTo>
                  <a:pt x="1081176" y="209194"/>
                </a:lnTo>
                <a:lnTo>
                  <a:pt x="1082929" y="219722"/>
                </a:lnTo>
                <a:lnTo>
                  <a:pt x="1087920" y="223266"/>
                </a:lnTo>
                <a:lnTo>
                  <a:pt x="1098448" y="221500"/>
                </a:lnTo>
                <a:lnTo>
                  <a:pt x="1102004" y="216522"/>
                </a:lnTo>
                <a:close/>
              </a:path>
              <a:path w="2866390" h="2186940">
                <a:moveTo>
                  <a:pt x="1105103" y="2091156"/>
                </a:moveTo>
                <a:lnTo>
                  <a:pt x="1103337" y="2080615"/>
                </a:lnTo>
                <a:lnTo>
                  <a:pt x="1098359" y="2077072"/>
                </a:lnTo>
                <a:lnTo>
                  <a:pt x="1087831" y="2078824"/>
                </a:lnTo>
                <a:lnTo>
                  <a:pt x="1084275" y="2083803"/>
                </a:lnTo>
                <a:lnTo>
                  <a:pt x="1086040" y="2094331"/>
                </a:lnTo>
                <a:lnTo>
                  <a:pt x="1091018" y="2097874"/>
                </a:lnTo>
                <a:lnTo>
                  <a:pt x="1101547" y="2096122"/>
                </a:lnTo>
                <a:lnTo>
                  <a:pt x="1105103" y="2091156"/>
                </a:lnTo>
                <a:close/>
              </a:path>
              <a:path w="2866390" h="2186940">
                <a:moveTo>
                  <a:pt x="1139761" y="210223"/>
                </a:moveTo>
                <a:lnTo>
                  <a:pt x="1137996" y="199682"/>
                </a:lnTo>
                <a:lnTo>
                  <a:pt x="1133017" y="196138"/>
                </a:lnTo>
                <a:lnTo>
                  <a:pt x="1122489" y="197891"/>
                </a:lnTo>
                <a:lnTo>
                  <a:pt x="1118933" y="202869"/>
                </a:lnTo>
                <a:lnTo>
                  <a:pt x="1120698" y="213398"/>
                </a:lnTo>
                <a:lnTo>
                  <a:pt x="1125677" y="216941"/>
                </a:lnTo>
                <a:lnTo>
                  <a:pt x="1136205" y="215188"/>
                </a:lnTo>
                <a:lnTo>
                  <a:pt x="1139761" y="210223"/>
                </a:lnTo>
                <a:close/>
              </a:path>
              <a:path w="2866390" h="2186940">
                <a:moveTo>
                  <a:pt x="1142873" y="2084819"/>
                </a:moveTo>
                <a:lnTo>
                  <a:pt x="1141107" y="2074291"/>
                </a:lnTo>
                <a:lnTo>
                  <a:pt x="1136129" y="2070735"/>
                </a:lnTo>
                <a:lnTo>
                  <a:pt x="1125588" y="2072500"/>
                </a:lnTo>
                <a:lnTo>
                  <a:pt x="1122045" y="2077491"/>
                </a:lnTo>
                <a:lnTo>
                  <a:pt x="1123810" y="2088019"/>
                </a:lnTo>
                <a:lnTo>
                  <a:pt x="1128788" y="2091563"/>
                </a:lnTo>
                <a:lnTo>
                  <a:pt x="1139317" y="2089797"/>
                </a:lnTo>
                <a:lnTo>
                  <a:pt x="1142873" y="2084819"/>
                </a:lnTo>
                <a:close/>
              </a:path>
              <a:path w="2866390" h="2186940">
                <a:moveTo>
                  <a:pt x="1177518" y="203885"/>
                </a:moveTo>
                <a:lnTo>
                  <a:pt x="1175766" y="193357"/>
                </a:lnTo>
                <a:lnTo>
                  <a:pt x="1170787" y="189801"/>
                </a:lnTo>
                <a:lnTo>
                  <a:pt x="1160259" y="191566"/>
                </a:lnTo>
                <a:lnTo>
                  <a:pt x="1156703" y="196557"/>
                </a:lnTo>
                <a:lnTo>
                  <a:pt x="1158455" y="207086"/>
                </a:lnTo>
                <a:lnTo>
                  <a:pt x="1163447" y="210629"/>
                </a:lnTo>
                <a:lnTo>
                  <a:pt x="1173975" y="208864"/>
                </a:lnTo>
                <a:lnTo>
                  <a:pt x="1177518" y="203885"/>
                </a:lnTo>
                <a:close/>
              </a:path>
              <a:path w="2866390" h="2186940">
                <a:moveTo>
                  <a:pt x="1180630" y="2078507"/>
                </a:moveTo>
                <a:lnTo>
                  <a:pt x="1178877" y="2067979"/>
                </a:lnTo>
                <a:lnTo>
                  <a:pt x="1173886" y="2064435"/>
                </a:lnTo>
                <a:lnTo>
                  <a:pt x="1163358" y="2066188"/>
                </a:lnTo>
                <a:lnTo>
                  <a:pt x="1159802" y="2071166"/>
                </a:lnTo>
                <a:lnTo>
                  <a:pt x="1161567" y="2081695"/>
                </a:lnTo>
                <a:lnTo>
                  <a:pt x="1166558" y="2085251"/>
                </a:lnTo>
                <a:lnTo>
                  <a:pt x="1177074" y="2083485"/>
                </a:lnTo>
                <a:lnTo>
                  <a:pt x="1180630" y="2078507"/>
                </a:lnTo>
                <a:close/>
              </a:path>
              <a:path w="2866390" h="2186940">
                <a:moveTo>
                  <a:pt x="1215288" y="197573"/>
                </a:moveTo>
                <a:lnTo>
                  <a:pt x="1213535" y="187045"/>
                </a:lnTo>
                <a:lnTo>
                  <a:pt x="1208544" y="183502"/>
                </a:lnTo>
                <a:lnTo>
                  <a:pt x="1198029" y="185242"/>
                </a:lnTo>
                <a:lnTo>
                  <a:pt x="1194473" y="190233"/>
                </a:lnTo>
                <a:lnTo>
                  <a:pt x="1196225" y="200761"/>
                </a:lnTo>
                <a:lnTo>
                  <a:pt x="1201216" y="204304"/>
                </a:lnTo>
                <a:lnTo>
                  <a:pt x="1211745" y="202552"/>
                </a:lnTo>
                <a:lnTo>
                  <a:pt x="1215288" y="197573"/>
                </a:lnTo>
                <a:close/>
              </a:path>
              <a:path w="2866390" h="2186940">
                <a:moveTo>
                  <a:pt x="1218399" y="2072182"/>
                </a:moveTo>
                <a:lnTo>
                  <a:pt x="1216634" y="2061654"/>
                </a:lnTo>
                <a:lnTo>
                  <a:pt x="1211656" y="2058098"/>
                </a:lnTo>
                <a:lnTo>
                  <a:pt x="1201127" y="2059863"/>
                </a:lnTo>
                <a:lnTo>
                  <a:pt x="1197571" y="2064842"/>
                </a:lnTo>
                <a:lnTo>
                  <a:pt x="1199337" y="2075383"/>
                </a:lnTo>
                <a:lnTo>
                  <a:pt x="1204315" y="2078926"/>
                </a:lnTo>
                <a:lnTo>
                  <a:pt x="1214843" y="2077161"/>
                </a:lnTo>
                <a:lnTo>
                  <a:pt x="1218399" y="2072182"/>
                </a:lnTo>
                <a:close/>
              </a:path>
              <a:path w="2866390" h="2186940">
                <a:moveTo>
                  <a:pt x="1253058" y="191249"/>
                </a:moveTo>
                <a:lnTo>
                  <a:pt x="1251305" y="180721"/>
                </a:lnTo>
                <a:lnTo>
                  <a:pt x="1246314" y="177165"/>
                </a:lnTo>
                <a:lnTo>
                  <a:pt x="1235786" y="178930"/>
                </a:lnTo>
                <a:lnTo>
                  <a:pt x="1232230" y="183908"/>
                </a:lnTo>
                <a:lnTo>
                  <a:pt x="1233995" y="194437"/>
                </a:lnTo>
                <a:lnTo>
                  <a:pt x="1238986" y="197993"/>
                </a:lnTo>
                <a:lnTo>
                  <a:pt x="1249502" y="196227"/>
                </a:lnTo>
                <a:lnTo>
                  <a:pt x="1253058" y="191249"/>
                </a:lnTo>
                <a:close/>
              </a:path>
              <a:path w="2866390" h="2186940">
                <a:moveTo>
                  <a:pt x="1256169" y="2065858"/>
                </a:moveTo>
                <a:lnTo>
                  <a:pt x="1254404" y="2055342"/>
                </a:lnTo>
                <a:lnTo>
                  <a:pt x="1249426" y="2051786"/>
                </a:lnTo>
                <a:lnTo>
                  <a:pt x="1238897" y="2053551"/>
                </a:lnTo>
                <a:lnTo>
                  <a:pt x="1235341" y="2058530"/>
                </a:lnTo>
                <a:lnTo>
                  <a:pt x="1237107" y="2069045"/>
                </a:lnTo>
                <a:lnTo>
                  <a:pt x="1242085" y="2072601"/>
                </a:lnTo>
                <a:lnTo>
                  <a:pt x="1252613" y="2070836"/>
                </a:lnTo>
                <a:lnTo>
                  <a:pt x="1256169" y="2065858"/>
                </a:lnTo>
                <a:close/>
              </a:path>
              <a:path w="2866390" h="2186940">
                <a:moveTo>
                  <a:pt x="1290828" y="184924"/>
                </a:moveTo>
                <a:lnTo>
                  <a:pt x="1289075" y="174409"/>
                </a:lnTo>
                <a:lnTo>
                  <a:pt x="1284084" y="170853"/>
                </a:lnTo>
                <a:lnTo>
                  <a:pt x="1273556" y="172618"/>
                </a:lnTo>
                <a:lnTo>
                  <a:pt x="1270012" y="177596"/>
                </a:lnTo>
                <a:lnTo>
                  <a:pt x="1271765" y="188112"/>
                </a:lnTo>
                <a:lnTo>
                  <a:pt x="1276743" y="191668"/>
                </a:lnTo>
                <a:lnTo>
                  <a:pt x="1287272" y="189903"/>
                </a:lnTo>
                <a:lnTo>
                  <a:pt x="1290828" y="184924"/>
                </a:lnTo>
                <a:close/>
              </a:path>
              <a:path w="2866390" h="2186940">
                <a:moveTo>
                  <a:pt x="1293939" y="2059546"/>
                </a:moveTo>
                <a:lnTo>
                  <a:pt x="1292174" y="2049018"/>
                </a:lnTo>
                <a:lnTo>
                  <a:pt x="1287195" y="2045462"/>
                </a:lnTo>
                <a:lnTo>
                  <a:pt x="1276667" y="2047227"/>
                </a:lnTo>
                <a:lnTo>
                  <a:pt x="1273111" y="2052205"/>
                </a:lnTo>
                <a:lnTo>
                  <a:pt x="1274876" y="2062734"/>
                </a:lnTo>
                <a:lnTo>
                  <a:pt x="1279855" y="2066277"/>
                </a:lnTo>
                <a:lnTo>
                  <a:pt x="1290383" y="2064512"/>
                </a:lnTo>
                <a:lnTo>
                  <a:pt x="1293939" y="2059546"/>
                </a:lnTo>
                <a:close/>
              </a:path>
              <a:path w="2866390" h="2186940">
                <a:moveTo>
                  <a:pt x="1328597" y="178612"/>
                </a:moveTo>
                <a:lnTo>
                  <a:pt x="1326832" y="168084"/>
                </a:lnTo>
                <a:lnTo>
                  <a:pt x="1321854" y="164528"/>
                </a:lnTo>
                <a:lnTo>
                  <a:pt x="1311325" y="166293"/>
                </a:lnTo>
                <a:lnTo>
                  <a:pt x="1307769" y="171272"/>
                </a:lnTo>
                <a:lnTo>
                  <a:pt x="1309535" y="181800"/>
                </a:lnTo>
                <a:lnTo>
                  <a:pt x="1314513" y="185343"/>
                </a:lnTo>
                <a:lnTo>
                  <a:pt x="1325041" y="183578"/>
                </a:lnTo>
                <a:lnTo>
                  <a:pt x="1328597" y="178612"/>
                </a:lnTo>
                <a:close/>
              </a:path>
              <a:path w="2866390" h="2186940">
                <a:moveTo>
                  <a:pt x="1331709" y="2053221"/>
                </a:moveTo>
                <a:lnTo>
                  <a:pt x="1329944" y="2042693"/>
                </a:lnTo>
                <a:lnTo>
                  <a:pt x="1324965" y="2039137"/>
                </a:lnTo>
                <a:lnTo>
                  <a:pt x="1314424" y="2040902"/>
                </a:lnTo>
                <a:lnTo>
                  <a:pt x="1310881" y="2045893"/>
                </a:lnTo>
                <a:lnTo>
                  <a:pt x="1312646" y="2056422"/>
                </a:lnTo>
                <a:lnTo>
                  <a:pt x="1317625" y="2059965"/>
                </a:lnTo>
                <a:lnTo>
                  <a:pt x="1328153" y="2058200"/>
                </a:lnTo>
                <a:lnTo>
                  <a:pt x="1331709" y="2053221"/>
                </a:lnTo>
                <a:close/>
              </a:path>
              <a:path w="2866390" h="2186940">
                <a:moveTo>
                  <a:pt x="1366354" y="172288"/>
                </a:moveTo>
                <a:lnTo>
                  <a:pt x="1364589" y="161759"/>
                </a:lnTo>
                <a:lnTo>
                  <a:pt x="1359623" y="158203"/>
                </a:lnTo>
                <a:lnTo>
                  <a:pt x="1349082" y="159969"/>
                </a:lnTo>
                <a:lnTo>
                  <a:pt x="1345539" y="164960"/>
                </a:lnTo>
                <a:lnTo>
                  <a:pt x="1347292" y="175488"/>
                </a:lnTo>
                <a:lnTo>
                  <a:pt x="1352270" y="179031"/>
                </a:lnTo>
                <a:lnTo>
                  <a:pt x="1362811" y="177266"/>
                </a:lnTo>
                <a:lnTo>
                  <a:pt x="1366354" y="172288"/>
                </a:lnTo>
                <a:close/>
              </a:path>
              <a:path w="2866390" h="2186940">
                <a:moveTo>
                  <a:pt x="1369466" y="2046909"/>
                </a:moveTo>
                <a:lnTo>
                  <a:pt x="1367701" y="2036381"/>
                </a:lnTo>
                <a:lnTo>
                  <a:pt x="1362722" y="2032825"/>
                </a:lnTo>
                <a:lnTo>
                  <a:pt x="1352194" y="2034590"/>
                </a:lnTo>
                <a:lnTo>
                  <a:pt x="1348638" y="2039569"/>
                </a:lnTo>
                <a:lnTo>
                  <a:pt x="1350403" y="2050097"/>
                </a:lnTo>
                <a:lnTo>
                  <a:pt x="1355382" y="2053640"/>
                </a:lnTo>
                <a:lnTo>
                  <a:pt x="1365910" y="2051888"/>
                </a:lnTo>
                <a:lnTo>
                  <a:pt x="1369466" y="2046909"/>
                </a:lnTo>
                <a:close/>
              </a:path>
              <a:path w="2866390" h="2186940">
                <a:moveTo>
                  <a:pt x="1404124" y="165976"/>
                </a:moveTo>
                <a:lnTo>
                  <a:pt x="1402359" y="155448"/>
                </a:lnTo>
                <a:lnTo>
                  <a:pt x="1397381" y="151892"/>
                </a:lnTo>
                <a:lnTo>
                  <a:pt x="1386852" y="153657"/>
                </a:lnTo>
                <a:lnTo>
                  <a:pt x="1383296" y="158635"/>
                </a:lnTo>
                <a:lnTo>
                  <a:pt x="1385062" y="169164"/>
                </a:lnTo>
                <a:lnTo>
                  <a:pt x="1390040" y="172707"/>
                </a:lnTo>
                <a:lnTo>
                  <a:pt x="1400568" y="170954"/>
                </a:lnTo>
                <a:lnTo>
                  <a:pt x="1404124" y="165976"/>
                </a:lnTo>
                <a:close/>
              </a:path>
              <a:path w="2866390" h="2186940">
                <a:moveTo>
                  <a:pt x="1407236" y="2040585"/>
                </a:moveTo>
                <a:lnTo>
                  <a:pt x="1405470" y="2030056"/>
                </a:lnTo>
                <a:lnTo>
                  <a:pt x="1400492" y="2026500"/>
                </a:lnTo>
                <a:lnTo>
                  <a:pt x="1389964" y="2028266"/>
                </a:lnTo>
                <a:lnTo>
                  <a:pt x="1386408" y="2033244"/>
                </a:lnTo>
                <a:lnTo>
                  <a:pt x="1388173" y="2043772"/>
                </a:lnTo>
                <a:lnTo>
                  <a:pt x="1393151" y="2047328"/>
                </a:lnTo>
                <a:lnTo>
                  <a:pt x="1403680" y="2045563"/>
                </a:lnTo>
                <a:lnTo>
                  <a:pt x="1407236" y="2040585"/>
                </a:lnTo>
                <a:close/>
              </a:path>
              <a:path w="2866390" h="2186940">
                <a:moveTo>
                  <a:pt x="1441894" y="159651"/>
                </a:moveTo>
                <a:lnTo>
                  <a:pt x="1440129" y="149123"/>
                </a:lnTo>
                <a:lnTo>
                  <a:pt x="1435150" y="145567"/>
                </a:lnTo>
                <a:lnTo>
                  <a:pt x="1424622" y="147332"/>
                </a:lnTo>
                <a:lnTo>
                  <a:pt x="1421066" y="152311"/>
                </a:lnTo>
                <a:lnTo>
                  <a:pt x="1422831" y="162839"/>
                </a:lnTo>
                <a:lnTo>
                  <a:pt x="1427810" y="166395"/>
                </a:lnTo>
                <a:lnTo>
                  <a:pt x="1438338" y="164630"/>
                </a:lnTo>
                <a:lnTo>
                  <a:pt x="1441894" y="159651"/>
                </a:lnTo>
                <a:close/>
              </a:path>
              <a:path w="2866390" h="2186940">
                <a:moveTo>
                  <a:pt x="1445006" y="2034273"/>
                </a:moveTo>
                <a:lnTo>
                  <a:pt x="1443240" y="2023745"/>
                </a:lnTo>
                <a:lnTo>
                  <a:pt x="1438249" y="2020189"/>
                </a:lnTo>
                <a:lnTo>
                  <a:pt x="1427734" y="2021941"/>
                </a:lnTo>
                <a:lnTo>
                  <a:pt x="1424178" y="2026932"/>
                </a:lnTo>
                <a:lnTo>
                  <a:pt x="1425930" y="2037448"/>
                </a:lnTo>
                <a:lnTo>
                  <a:pt x="1430921" y="2040991"/>
                </a:lnTo>
                <a:lnTo>
                  <a:pt x="1441450" y="2039239"/>
                </a:lnTo>
                <a:lnTo>
                  <a:pt x="1445006" y="2034273"/>
                </a:lnTo>
                <a:close/>
              </a:path>
              <a:path w="2866390" h="2186940">
                <a:moveTo>
                  <a:pt x="1479664" y="153339"/>
                </a:moveTo>
                <a:lnTo>
                  <a:pt x="1477899" y="142811"/>
                </a:lnTo>
                <a:lnTo>
                  <a:pt x="1472920" y="139255"/>
                </a:lnTo>
                <a:lnTo>
                  <a:pt x="1462392" y="141008"/>
                </a:lnTo>
                <a:lnTo>
                  <a:pt x="1458836" y="145999"/>
                </a:lnTo>
                <a:lnTo>
                  <a:pt x="1460601" y="156514"/>
                </a:lnTo>
                <a:lnTo>
                  <a:pt x="1465580" y="160058"/>
                </a:lnTo>
                <a:lnTo>
                  <a:pt x="1476108" y="158305"/>
                </a:lnTo>
                <a:lnTo>
                  <a:pt x="1479664" y="153339"/>
                </a:lnTo>
                <a:close/>
              </a:path>
              <a:path w="2866390" h="2186940">
                <a:moveTo>
                  <a:pt x="1482775" y="2027948"/>
                </a:moveTo>
                <a:lnTo>
                  <a:pt x="1481010" y="2017420"/>
                </a:lnTo>
                <a:lnTo>
                  <a:pt x="1476032" y="2013864"/>
                </a:lnTo>
                <a:lnTo>
                  <a:pt x="1465503" y="2015629"/>
                </a:lnTo>
                <a:lnTo>
                  <a:pt x="1461947" y="2020608"/>
                </a:lnTo>
                <a:lnTo>
                  <a:pt x="1463713" y="2031136"/>
                </a:lnTo>
                <a:lnTo>
                  <a:pt x="1468691" y="2034679"/>
                </a:lnTo>
                <a:lnTo>
                  <a:pt x="1479219" y="2032914"/>
                </a:lnTo>
                <a:lnTo>
                  <a:pt x="1482775" y="2027948"/>
                </a:lnTo>
                <a:close/>
              </a:path>
              <a:path w="2866390" h="2186940">
                <a:moveTo>
                  <a:pt x="1517434" y="147015"/>
                </a:moveTo>
                <a:lnTo>
                  <a:pt x="1515668" y="136486"/>
                </a:lnTo>
                <a:lnTo>
                  <a:pt x="1510690" y="132930"/>
                </a:lnTo>
                <a:lnTo>
                  <a:pt x="1500162" y="134696"/>
                </a:lnTo>
                <a:lnTo>
                  <a:pt x="1496606" y="139674"/>
                </a:lnTo>
                <a:lnTo>
                  <a:pt x="1498371" y="150202"/>
                </a:lnTo>
                <a:lnTo>
                  <a:pt x="1503349" y="153746"/>
                </a:lnTo>
                <a:lnTo>
                  <a:pt x="1513878" y="151980"/>
                </a:lnTo>
                <a:lnTo>
                  <a:pt x="1517434" y="147015"/>
                </a:lnTo>
                <a:close/>
              </a:path>
              <a:path w="2866390" h="2186940">
                <a:moveTo>
                  <a:pt x="1520532" y="2021624"/>
                </a:moveTo>
                <a:lnTo>
                  <a:pt x="1518780" y="2011095"/>
                </a:lnTo>
                <a:lnTo>
                  <a:pt x="1513789" y="2007552"/>
                </a:lnTo>
                <a:lnTo>
                  <a:pt x="1503260" y="2009305"/>
                </a:lnTo>
                <a:lnTo>
                  <a:pt x="1499717" y="2014283"/>
                </a:lnTo>
                <a:lnTo>
                  <a:pt x="1501470" y="2024811"/>
                </a:lnTo>
                <a:lnTo>
                  <a:pt x="1506448" y="2028367"/>
                </a:lnTo>
                <a:lnTo>
                  <a:pt x="1516976" y="2026602"/>
                </a:lnTo>
                <a:lnTo>
                  <a:pt x="1520532" y="2021624"/>
                </a:lnTo>
                <a:close/>
              </a:path>
              <a:path w="2866390" h="2186940">
                <a:moveTo>
                  <a:pt x="1555191" y="140690"/>
                </a:moveTo>
                <a:lnTo>
                  <a:pt x="1553425" y="130162"/>
                </a:lnTo>
                <a:lnTo>
                  <a:pt x="1548460" y="126619"/>
                </a:lnTo>
                <a:lnTo>
                  <a:pt x="1537919" y="128371"/>
                </a:lnTo>
                <a:lnTo>
                  <a:pt x="1534363" y="133350"/>
                </a:lnTo>
                <a:lnTo>
                  <a:pt x="1536128" y="143878"/>
                </a:lnTo>
                <a:lnTo>
                  <a:pt x="1541106" y="147434"/>
                </a:lnTo>
                <a:lnTo>
                  <a:pt x="1551647" y="145669"/>
                </a:lnTo>
                <a:lnTo>
                  <a:pt x="1555191" y="140690"/>
                </a:lnTo>
                <a:close/>
              </a:path>
              <a:path w="2866390" h="2186940">
                <a:moveTo>
                  <a:pt x="1558302" y="2015299"/>
                </a:moveTo>
                <a:lnTo>
                  <a:pt x="1556537" y="2004783"/>
                </a:lnTo>
                <a:lnTo>
                  <a:pt x="1551559" y="2001227"/>
                </a:lnTo>
                <a:lnTo>
                  <a:pt x="1541030" y="2002993"/>
                </a:lnTo>
                <a:lnTo>
                  <a:pt x="1537474" y="2007971"/>
                </a:lnTo>
                <a:lnTo>
                  <a:pt x="1539240" y="2018499"/>
                </a:lnTo>
                <a:lnTo>
                  <a:pt x="1544218" y="2022043"/>
                </a:lnTo>
                <a:lnTo>
                  <a:pt x="1554746" y="2020277"/>
                </a:lnTo>
                <a:lnTo>
                  <a:pt x="1558302" y="2015299"/>
                </a:lnTo>
                <a:close/>
              </a:path>
              <a:path w="2866390" h="2186940">
                <a:moveTo>
                  <a:pt x="1592961" y="134366"/>
                </a:moveTo>
                <a:lnTo>
                  <a:pt x="1591195" y="123850"/>
                </a:lnTo>
                <a:lnTo>
                  <a:pt x="1586217" y="120294"/>
                </a:lnTo>
                <a:lnTo>
                  <a:pt x="1575689" y="122059"/>
                </a:lnTo>
                <a:lnTo>
                  <a:pt x="1572133" y="127038"/>
                </a:lnTo>
                <a:lnTo>
                  <a:pt x="1573898" y="137566"/>
                </a:lnTo>
                <a:lnTo>
                  <a:pt x="1578876" y="141109"/>
                </a:lnTo>
                <a:lnTo>
                  <a:pt x="1589405" y="139344"/>
                </a:lnTo>
                <a:lnTo>
                  <a:pt x="1592961" y="134366"/>
                </a:lnTo>
                <a:close/>
              </a:path>
              <a:path w="2866390" h="2186940">
                <a:moveTo>
                  <a:pt x="1596059" y="2008987"/>
                </a:moveTo>
                <a:lnTo>
                  <a:pt x="1594307" y="1998459"/>
                </a:lnTo>
                <a:lnTo>
                  <a:pt x="1589328" y="1994903"/>
                </a:lnTo>
                <a:lnTo>
                  <a:pt x="1578787" y="1996668"/>
                </a:lnTo>
                <a:lnTo>
                  <a:pt x="1575231" y="2001647"/>
                </a:lnTo>
                <a:lnTo>
                  <a:pt x="1576997" y="2012175"/>
                </a:lnTo>
                <a:lnTo>
                  <a:pt x="1581988" y="2015731"/>
                </a:lnTo>
                <a:lnTo>
                  <a:pt x="1592516" y="2013966"/>
                </a:lnTo>
                <a:lnTo>
                  <a:pt x="1596059" y="2008987"/>
                </a:lnTo>
                <a:close/>
              </a:path>
              <a:path w="2866390" h="2186940">
                <a:moveTo>
                  <a:pt x="1630730" y="128054"/>
                </a:moveTo>
                <a:lnTo>
                  <a:pt x="1628965" y="117525"/>
                </a:lnTo>
                <a:lnTo>
                  <a:pt x="1623987" y="113969"/>
                </a:lnTo>
                <a:lnTo>
                  <a:pt x="1613458" y="115735"/>
                </a:lnTo>
                <a:lnTo>
                  <a:pt x="1609902" y="120713"/>
                </a:lnTo>
                <a:lnTo>
                  <a:pt x="1611668" y="131241"/>
                </a:lnTo>
                <a:lnTo>
                  <a:pt x="1616646" y="134785"/>
                </a:lnTo>
                <a:lnTo>
                  <a:pt x="1627174" y="133032"/>
                </a:lnTo>
                <a:lnTo>
                  <a:pt x="1630730" y="128054"/>
                </a:lnTo>
                <a:close/>
              </a:path>
              <a:path w="2866390" h="2186940">
                <a:moveTo>
                  <a:pt x="1633829" y="2002675"/>
                </a:moveTo>
                <a:lnTo>
                  <a:pt x="1632077" y="1992147"/>
                </a:lnTo>
                <a:lnTo>
                  <a:pt x="1627085" y="1988578"/>
                </a:lnTo>
                <a:lnTo>
                  <a:pt x="1616557" y="1990344"/>
                </a:lnTo>
                <a:lnTo>
                  <a:pt x="1613014" y="1995335"/>
                </a:lnTo>
                <a:lnTo>
                  <a:pt x="1614766" y="2005850"/>
                </a:lnTo>
                <a:lnTo>
                  <a:pt x="1619758" y="2009394"/>
                </a:lnTo>
                <a:lnTo>
                  <a:pt x="1630273" y="2007628"/>
                </a:lnTo>
                <a:lnTo>
                  <a:pt x="1633829" y="2002675"/>
                </a:lnTo>
                <a:close/>
              </a:path>
              <a:path w="2866390" h="2186940">
                <a:moveTo>
                  <a:pt x="1668500" y="121742"/>
                </a:moveTo>
                <a:lnTo>
                  <a:pt x="1666735" y="111213"/>
                </a:lnTo>
                <a:lnTo>
                  <a:pt x="1661756" y="107645"/>
                </a:lnTo>
                <a:lnTo>
                  <a:pt x="1651228" y="109410"/>
                </a:lnTo>
                <a:lnTo>
                  <a:pt x="1647672" y="114401"/>
                </a:lnTo>
                <a:lnTo>
                  <a:pt x="1649425" y="124917"/>
                </a:lnTo>
                <a:lnTo>
                  <a:pt x="1654416" y="128460"/>
                </a:lnTo>
                <a:lnTo>
                  <a:pt x="1664944" y="126695"/>
                </a:lnTo>
                <a:lnTo>
                  <a:pt x="1668500" y="121742"/>
                </a:lnTo>
                <a:close/>
              </a:path>
              <a:path w="2866390" h="2186940">
                <a:moveTo>
                  <a:pt x="1671599" y="1996351"/>
                </a:moveTo>
                <a:lnTo>
                  <a:pt x="1669834" y="1985810"/>
                </a:lnTo>
                <a:lnTo>
                  <a:pt x="1664855" y="1982266"/>
                </a:lnTo>
                <a:lnTo>
                  <a:pt x="1654327" y="1984032"/>
                </a:lnTo>
                <a:lnTo>
                  <a:pt x="1650771" y="1989010"/>
                </a:lnTo>
                <a:lnTo>
                  <a:pt x="1652536" y="1999538"/>
                </a:lnTo>
                <a:lnTo>
                  <a:pt x="1657527" y="2003082"/>
                </a:lnTo>
                <a:lnTo>
                  <a:pt x="1668043" y="2001329"/>
                </a:lnTo>
                <a:lnTo>
                  <a:pt x="1671599" y="1996351"/>
                </a:lnTo>
                <a:close/>
              </a:path>
              <a:path w="2866390" h="2186940">
                <a:moveTo>
                  <a:pt x="1706270" y="115417"/>
                </a:moveTo>
                <a:lnTo>
                  <a:pt x="1704505" y="104876"/>
                </a:lnTo>
                <a:lnTo>
                  <a:pt x="1699514" y="101333"/>
                </a:lnTo>
                <a:lnTo>
                  <a:pt x="1688998" y="103085"/>
                </a:lnTo>
                <a:lnTo>
                  <a:pt x="1685442" y="108077"/>
                </a:lnTo>
                <a:lnTo>
                  <a:pt x="1687195" y="118605"/>
                </a:lnTo>
                <a:lnTo>
                  <a:pt x="1692186" y="122148"/>
                </a:lnTo>
                <a:lnTo>
                  <a:pt x="1702714" y="120396"/>
                </a:lnTo>
                <a:lnTo>
                  <a:pt x="1706270" y="115417"/>
                </a:lnTo>
                <a:close/>
              </a:path>
              <a:path w="2866390" h="2186940">
                <a:moveTo>
                  <a:pt x="1709369" y="1990026"/>
                </a:moveTo>
                <a:lnTo>
                  <a:pt x="1707603" y="1979498"/>
                </a:lnTo>
                <a:lnTo>
                  <a:pt x="1702625" y="1975954"/>
                </a:lnTo>
                <a:lnTo>
                  <a:pt x="1692097" y="1977707"/>
                </a:lnTo>
                <a:lnTo>
                  <a:pt x="1688541" y="1982685"/>
                </a:lnTo>
                <a:lnTo>
                  <a:pt x="1690306" y="1993214"/>
                </a:lnTo>
                <a:lnTo>
                  <a:pt x="1695284" y="1996757"/>
                </a:lnTo>
                <a:lnTo>
                  <a:pt x="1705813" y="1995004"/>
                </a:lnTo>
                <a:lnTo>
                  <a:pt x="1709369" y="1990026"/>
                </a:lnTo>
                <a:close/>
              </a:path>
              <a:path w="2866390" h="2186940">
                <a:moveTo>
                  <a:pt x="1744027" y="109093"/>
                </a:moveTo>
                <a:lnTo>
                  <a:pt x="1742262" y="98564"/>
                </a:lnTo>
                <a:lnTo>
                  <a:pt x="1737283" y="95021"/>
                </a:lnTo>
                <a:lnTo>
                  <a:pt x="1726755" y="96774"/>
                </a:lnTo>
                <a:lnTo>
                  <a:pt x="1723199" y="101752"/>
                </a:lnTo>
                <a:lnTo>
                  <a:pt x="1724964" y="112280"/>
                </a:lnTo>
                <a:lnTo>
                  <a:pt x="1729943" y="115824"/>
                </a:lnTo>
                <a:lnTo>
                  <a:pt x="1740471" y="114071"/>
                </a:lnTo>
                <a:lnTo>
                  <a:pt x="1744027" y="109093"/>
                </a:lnTo>
                <a:close/>
              </a:path>
              <a:path w="2866390" h="2186940">
                <a:moveTo>
                  <a:pt x="1747139" y="1983701"/>
                </a:moveTo>
                <a:lnTo>
                  <a:pt x="1745373" y="1973186"/>
                </a:lnTo>
                <a:lnTo>
                  <a:pt x="1740395" y="1969630"/>
                </a:lnTo>
                <a:lnTo>
                  <a:pt x="1729867" y="1971395"/>
                </a:lnTo>
                <a:lnTo>
                  <a:pt x="1726311" y="1976374"/>
                </a:lnTo>
                <a:lnTo>
                  <a:pt x="1728076" y="1986902"/>
                </a:lnTo>
                <a:lnTo>
                  <a:pt x="1733054" y="1990445"/>
                </a:lnTo>
                <a:lnTo>
                  <a:pt x="1743583" y="1988680"/>
                </a:lnTo>
                <a:lnTo>
                  <a:pt x="1747139" y="1983701"/>
                </a:lnTo>
                <a:close/>
              </a:path>
              <a:path w="2866390" h="2186940">
                <a:moveTo>
                  <a:pt x="1781797" y="102768"/>
                </a:moveTo>
                <a:lnTo>
                  <a:pt x="1780032" y="92240"/>
                </a:lnTo>
                <a:lnTo>
                  <a:pt x="1775053" y="88696"/>
                </a:lnTo>
                <a:lnTo>
                  <a:pt x="1764525" y="90462"/>
                </a:lnTo>
                <a:lnTo>
                  <a:pt x="1760969" y="95427"/>
                </a:lnTo>
                <a:lnTo>
                  <a:pt x="1762734" y="105968"/>
                </a:lnTo>
                <a:lnTo>
                  <a:pt x="1767713" y="109512"/>
                </a:lnTo>
                <a:lnTo>
                  <a:pt x="1778241" y="107746"/>
                </a:lnTo>
                <a:lnTo>
                  <a:pt x="1781797" y="102768"/>
                </a:lnTo>
                <a:close/>
              </a:path>
              <a:path w="2866390" h="2186940">
                <a:moveTo>
                  <a:pt x="1784896" y="1977390"/>
                </a:moveTo>
                <a:lnTo>
                  <a:pt x="1783130" y="1966861"/>
                </a:lnTo>
                <a:lnTo>
                  <a:pt x="1778152" y="1963305"/>
                </a:lnTo>
                <a:lnTo>
                  <a:pt x="1767624" y="1965058"/>
                </a:lnTo>
                <a:lnTo>
                  <a:pt x="1764068" y="1970049"/>
                </a:lnTo>
                <a:lnTo>
                  <a:pt x="1765833" y="1980577"/>
                </a:lnTo>
                <a:lnTo>
                  <a:pt x="1770811" y="1984121"/>
                </a:lnTo>
                <a:lnTo>
                  <a:pt x="1781352" y="1982355"/>
                </a:lnTo>
                <a:lnTo>
                  <a:pt x="1784896" y="1977390"/>
                </a:lnTo>
                <a:close/>
              </a:path>
              <a:path w="2866390" h="2186940">
                <a:moveTo>
                  <a:pt x="1819554" y="96456"/>
                </a:moveTo>
                <a:lnTo>
                  <a:pt x="1817801" y="85928"/>
                </a:lnTo>
                <a:lnTo>
                  <a:pt x="1812810" y="82372"/>
                </a:lnTo>
                <a:lnTo>
                  <a:pt x="1802282" y="84124"/>
                </a:lnTo>
                <a:lnTo>
                  <a:pt x="1798726" y="89115"/>
                </a:lnTo>
                <a:lnTo>
                  <a:pt x="1800491" y="99631"/>
                </a:lnTo>
                <a:lnTo>
                  <a:pt x="1805470" y="103187"/>
                </a:lnTo>
                <a:lnTo>
                  <a:pt x="1815998" y="101422"/>
                </a:lnTo>
                <a:lnTo>
                  <a:pt x="1819554" y="96456"/>
                </a:lnTo>
                <a:close/>
              </a:path>
              <a:path w="2866390" h="2186940">
                <a:moveTo>
                  <a:pt x="1822665" y="1971065"/>
                </a:moveTo>
                <a:lnTo>
                  <a:pt x="1820900" y="1960537"/>
                </a:lnTo>
                <a:lnTo>
                  <a:pt x="1815922" y="1956981"/>
                </a:lnTo>
                <a:lnTo>
                  <a:pt x="1805393" y="1958746"/>
                </a:lnTo>
                <a:lnTo>
                  <a:pt x="1801837" y="1963737"/>
                </a:lnTo>
                <a:lnTo>
                  <a:pt x="1803603" y="1974265"/>
                </a:lnTo>
                <a:lnTo>
                  <a:pt x="1808581" y="1977796"/>
                </a:lnTo>
                <a:lnTo>
                  <a:pt x="1819109" y="1976031"/>
                </a:lnTo>
                <a:lnTo>
                  <a:pt x="1822665" y="1971065"/>
                </a:lnTo>
                <a:close/>
              </a:path>
              <a:path w="2866390" h="2186940">
                <a:moveTo>
                  <a:pt x="1857324" y="90131"/>
                </a:moveTo>
                <a:lnTo>
                  <a:pt x="1855571" y="79603"/>
                </a:lnTo>
                <a:lnTo>
                  <a:pt x="1850580" y="76047"/>
                </a:lnTo>
                <a:lnTo>
                  <a:pt x="1840052" y="77812"/>
                </a:lnTo>
                <a:lnTo>
                  <a:pt x="1836496" y="82804"/>
                </a:lnTo>
                <a:lnTo>
                  <a:pt x="1838261" y="93332"/>
                </a:lnTo>
                <a:lnTo>
                  <a:pt x="1843239" y="96862"/>
                </a:lnTo>
                <a:lnTo>
                  <a:pt x="1853768" y="95097"/>
                </a:lnTo>
                <a:lnTo>
                  <a:pt x="1857324" y="90131"/>
                </a:lnTo>
                <a:close/>
              </a:path>
              <a:path w="2866390" h="2186940">
                <a:moveTo>
                  <a:pt x="1860435" y="1964753"/>
                </a:moveTo>
                <a:lnTo>
                  <a:pt x="1858670" y="1954212"/>
                </a:lnTo>
                <a:lnTo>
                  <a:pt x="1853692" y="1950669"/>
                </a:lnTo>
                <a:lnTo>
                  <a:pt x="1843163" y="1952421"/>
                </a:lnTo>
                <a:lnTo>
                  <a:pt x="1839607" y="1957400"/>
                </a:lnTo>
                <a:lnTo>
                  <a:pt x="1841373" y="1967941"/>
                </a:lnTo>
                <a:lnTo>
                  <a:pt x="1846351" y="1971484"/>
                </a:lnTo>
                <a:lnTo>
                  <a:pt x="1856879" y="1969719"/>
                </a:lnTo>
                <a:lnTo>
                  <a:pt x="1860435" y="1964753"/>
                </a:lnTo>
                <a:close/>
              </a:path>
              <a:path w="2866390" h="2186940">
                <a:moveTo>
                  <a:pt x="1895094" y="83807"/>
                </a:moveTo>
                <a:lnTo>
                  <a:pt x="1893328" y="73279"/>
                </a:lnTo>
                <a:lnTo>
                  <a:pt x="1888350" y="69735"/>
                </a:lnTo>
                <a:lnTo>
                  <a:pt x="1877822" y="71488"/>
                </a:lnTo>
                <a:lnTo>
                  <a:pt x="1874266" y="76466"/>
                </a:lnTo>
                <a:lnTo>
                  <a:pt x="1876031" y="87007"/>
                </a:lnTo>
                <a:lnTo>
                  <a:pt x="1881009" y="90551"/>
                </a:lnTo>
                <a:lnTo>
                  <a:pt x="1891538" y="88785"/>
                </a:lnTo>
                <a:lnTo>
                  <a:pt x="1895094" y="83807"/>
                </a:lnTo>
                <a:close/>
              </a:path>
              <a:path w="2866390" h="2186940">
                <a:moveTo>
                  <a:pt x="1898205" y="1958428"/>
                </a:moveTo>
                <a:lnTo>
                  <a:pt x="1896440" y="1947913"/>
                </a:lnTo>
                <a:lnTo>
                  <a:pt x="1891461" y="1944344"/>
                </a:lnTo>
                <a:lnTo>
                  <a:pt x="1880933" y="1946109"/>
                </a:lnTo>
                <a:lnTo>
                  <a:pt x="1877377" y="1951088"/>
                </a:lnTo>
                <a:lnTo>
                  <a:pt x="1879142" y="1961616"/>
                </a:lnTo>
                <a:lnTo>
                  <a:pt x="1884121" y="1965159"/>
                </a:lnTo>
                <a:lnTo>
                  <a:pt x="1894649" y="1963394"/>
                </a:lnTo>
                <a:lnTo>
                  <a:pt x="1898205" y="1958428"/>
                </a:lnTo>
                <a:close/>
              </a:path>
              <a:path w="2866390" h="2186940">
                <a:moveTo>
                  <a:pt x="1932863" y="77482"/>
                </a:moveTo>
                <a:lnTo>
                  <a:pt x="1931098" y="66967"/>
                </a:lnTo>
                <a:lnTo>
                  <a:pt x="1926120" y="63411"/>
                </a:lnTo>
                <a:lnTo>
                  <a:pt x="1915591" y="65176"/>
                </a:lnTo>
                <a:lnTo>
                  <a:pt x="1912035" y="70154"/>
                </a:lnTo>
                <a:lnTo>
                  <a:pt x="1913801" y="80683"/>
                </a:lnTo>
                <a:lnTo>
                  <a:pt x="1918779" y="84226"/>
                </a:lnTo>
                <a:lnTo>
                  <a:pt x="1929307" y="82461"/>
                </a:lnTo>
                <a:lnTo>
                  <a:pt x="1932863" y="77482"/>
                </a:lnTo>
                <a:close/>
              </a:path>
              <a:path w="2866390" h="2186940">
                <a:moveTo>
                  <a:pt x="1935975" y="1952104"/>
                </a:moveTo>
                <a:lnTo>
                  <a:pt x="1934210" y="1941576"/>
                </a:lnTo>
                <a:lnTo>
                  <a:pt x="1929231" y="1938032"/>
                </a:lnTo>
                <a:lnTo>
                  <a:pt x="1918703" y="1939785"/>
                </a:lnTo>
                <a:lnTo>
                  <a:pt x="1915147" y="1944776"/>
                </a:lnTo>
                <a:lnTo>
                  <a:pt x="1916912" y="1955304"/>
                </a:lnTo>
                <a:lnTo>
                  <a:pt x="1921891" y="1958848"/>
                </a:lnTo>
                <a:lnTo>
                  <a:pt x="1932419" y="1957082"/>
                </a:lnTo>
                <a:lnTo>
                  <a:pt x="1935975" y="1952104"/>
                </a:lnTo>
                <a:close/>
              </a:path>
              <a:path w="2866390" h="2186940">
                <a:moveTo>
                  <a:pt x="1970633" y="71170"/>
                </a:moveTo>
                <a:lnTo>
                  <a:pt x="1968868" y="60642"/>
                </a:lnTo>
                <a:lnTo>
                  <a:pt x="1963889" y="57086"/>
                </a:lnTo>
                <a:lnTo>
                  <a:pt x="1953348" y="58851"/>
                </a:lnTo>
                <a:lnTo>
                  <a:pt x="1949805" y="63830"/>
                </a:lnTo>
                <a:lnTo>
                  <a:pt x="1951570" y="74358"/>
                </a:lnTo>
                <a:lnTo>
                  <a:pt x="1956536" y="77914"/>
                </a:lnTo>
                <a:lnTo>
                  <a:pt x="1967077" y="76149"/>
                </a:lnTo>
                <a:lnTo>
                  <a:pt x="1970633" y="71170"/>
                </a:lnTo>
                <a:close/>
              </a:path>
              <a:path w="2866390" h="2186940">
                <a:moveTo>
                  <a:pt x="1973732" y="1945792"/>
                </a:moveTo>
                <a:lnTo>
                  <a:pt x="1971967" y="1935264"/>
                </a:lnTo>
                <a:lnTo>
                  <a:pt x="1966988" y="1931695"/>
                </a:lnTo>
                <a:lnTo>
                  <a:pt x="1956460" y="1933460"/>
                </a:lnTo>
                <a:lnTo>
                  <a:pt x="1952904" y="1938451"/>
                </a:lnTo>
                <a:lnTo>
                  <a:pt x="1954669" y="1948967"/>
                </a:lnTo>
                <a:lnTo>
                  <a:pt x="1959648" y="1952523"/>
                </a:lnTo>
                <a:lnTo>
                  <a:pt x="1970189" y="1950758"/>
                </a:lnTo>
                <a:lnTo>
                  <a:pt x="1973732" y="1945792"/>
                </a:lnTo>
                <a:close/>
              </a:path>
              <a:path w="2866390" h="2186940">
                <a:moveTo>
                  <a:pt x="2008390" y="64858"/>
                </a:moveTo>
                <a:lnTo>
                  <a:pt x="2006625" y="54330"/>
                </a:lnTo>
                <a:lnTo>
                  <a:pt x="2001647" y="50761"/>
                </a:lnTo>
                <a:lnTo>
                  <a:pt x="1991118" y="52527"/>
                </a:lnTo>
                <a:lnTo>
                  <a:pt x="1987562" y="57518"/>
                </a:lnTo>
                <a:lnTo>
                  <a:pt x="1989328" y="68033"/>
                </a:lnTo>
                <a:lnTo>
                  <a:pt x="1994306" y="71589"/>
                </a:lnTo>
                <a:lnTo>
                  <a:pt x="2004834" y="69824"/>
                </a:lnTo>
                <a:lnTo>
                  <a:pt x="2008390" y="64858"/>
                </a:lnTo>
                <a:close/>
              </a:path>
              <a:path w="2866390" h="2186940">
                <a:moveTo>
                  <a:pt x="2011502" y="1939467"/>
                </a:moveTo>
                <a:lnTo>
                  <a:pt x="2009736" y="1928939"/>
                </a:lnTo>
                <a:lnTo>
                  <a:pt x="2004758" y="1925383"/>
                </a:lnTo>
                <a:lnTo>
                  <a:pt x="1994217" y="1927148"/>
                </a:lnTo>
                <a:lnTo>
                  <a:pt x="1990674" y="1932127"/>
                </a:lnTo>
                <a:lnTo>
                  <a:pt x="1992439" y="1942668"/>
                </a:lnTo>
                <a:lnTo>
                  <a:pt x="1997417" y="1946198"/>
                </a:lnTo>
                <a:lnTo>
                  <a:pt x="2007946" y="1944446"/>
                </a:lnTo>
                <a:lnTo>
                  <a:pt x="2011502" y="1939467"/>
                </a:lnTo>
                <a:close/>
              </a:path>
              <a:path w="2866390" h="2186940">
                <a:moveTo>
                  <a:pt x="2046160" y="58534"/>
                </a:moveTo>
                <a:lnTo>
                  <a:pt x="2044395" y="48006"/>
                </a:lnTo>
                <a:lnTo>
                  <a:pt x="2039416" y="44450"/>
                </a:lnTo>
                <a:lnTo>
                  <a:pt x="2028888" y="46215"/>
                </a:lnTo>
                <a:lnTo>
                  <a:pt x="2025332" y="51193"/>
                </a:lnTo>
                <a:lnTo>
                  <a:pt x="2027097" y="61734"/>
                </a:lnTo>
                <a:lnTo>
                  <a:pt x="2032076" y="65265"/>
                </a:lnTo>
                <a:lnTo>
                  <a:pt x="2042604" y="63500"/>
                </a:lnTo>
                <a:lnTo>
                  <a:pt x="2046160" y="58534"/>
                </a:lnTo>
                <a:close/>
              </a:path>
              <a:path w="2866390" h="2186940">
                <a:moveTo>
                  <a:pt x="2049259" y="1933143"/>
                </a:moveTo>
                <a:lnTo>
                  <a:pt x="2047506" y="1922614"/>
                </a:lnTo>
                <a:lnTo>
                  <a:pt x="2042515" y="1919071"/>
                </a:lnTo>
                <a:lnTo>
                  <a:pt x="2032000" y="1920824"/>
                </a:lnTo>
                <a:lnTo>
                  <a:pt x="2028444" y="1925802"/>
                </a:lnTo>
                <a:lnTo>
                  <a:pt x="2030196" y="1936330"/>
                </a:lnTo>
                <a:lnTo>
                  <a:pt x="2035187" y="1939886"/>
                </a:lnTo>
                <a:lnTo>
                  <a:pt x="2045716" y="1938121"/>
                </a:lnTo>
                <a:lnTo>
                  <a:pt x="2049259" y="1933143"/>
                </a:lnTo>
                <a:close/>
              </a:path>
              <a:path w="2866390" h="2186940">
                <a:moveTo>
                  <a:pt x="2083930" y="52209"/>
                </a:moveTo>
                <a:lnTo>
                  <a:pt x="2082165" y="41681"/>
                </a:lnTo>
                <a:lnTo>
                  <a:pt x="2077186" y="38138"/>
                </a:lnTo>
                <a:lnTo>
                  <a:pt x="2066658" y="39890"/>
                </a:lnTo>
                <a:lnTo>
                  <a:pt x="2063102" y="44869"/>
                </a:lnTo>
                <a:lnTo>
                  <a:pt x="2064867" y="55397"/>
                </a:lnTo>
                <a:lnTo>
                  <a:pt x="2069846" y="58953"/>
                </a:lnTo>
                <a:lnTo>
                  <a:pt x="2080374" y="57188"/>
                </a:lnTo>
                <a:lnTo>
                  <a:pt x="2083930" y="52209"/>
                </a:lnTo>
                <a:close/>
              </a:path>
              <a:path w="2866390" h="2186940">
                <a:moveTo>
                  <a:pt x="2087029" y="1926818"/>
                </a:moveTo>
                <a:lnTo>
                  <a:pt x="2085276" y="1916303"/>
                </a:lnTo>
                <a:lnTo>
                  <a:pt x="2080285" y="1912747"/>
                </a:lnTo>
                <a:lnTo>
                  <a:pt x="2069757" y="1914512"/>
                </a:lnTo>
                <a:lnTo>
                  <a:pt x="2066201" y="1919490"/>
                </a:lnTo>
                <a:lnTo>
                  <a:pt x="2067966" y="1930019"/>
                </a:lnTo>
                <a:lnTo>
                  <a:pt x="2072957" y="1933562"/>
                </a:lnTo>
                <a:lnTo>
                  <a:pt x="2083473" y="1931797"/>
                </a:lnTo>
                <a:lnTo>
                  <a:pt x="2087029" y="1926818"/>
                </a:lnTo>
                <a:close/>
              </a:path>
              <a:path w="2866390" h="2186940">
                <a:moveTo>
                  <a:pt x="2121700" y="45885"/>
                </a:moveTo>
                <a:lnTo>
                  <a:pt x="2119934" y="35369"/>
                </a:lnTo>
                <a:lnTo>
                  <a:pt x="2114956" y="31813"/>
                </a:lnTo>
                <a:lnTo>
                  <a:pt x="2104428" y="33578"/>
                </a:lnTo>
                <a:lnTo>
                  <a:pt x="2100872" y="38557"/>
                </a:lnTo>
                <a:lnTo>
                  <a:pt x="2102637" y="49085"/>
                </a:lnTo>
                <a:lnTo>
                  <a:pt x="2107615" y="52628"/>
                </a:lnTo>
                <a:lnTo>
                  <a:pt x="2118144" y="50863"/>
                </a:lnTo>
                <a:lnTo>
                  <a:pt x="2121700" y="45885"/>
                </a:lnTo>
                <a:close/>
              </a:path>
              <a:path w="2866390" h="2186940">
                <a:moveTo>
                  <a:pt x="2124799" y="1920506"/>
                </a:moveTo>
                <a:lnTo>
                  <a:pt x="2123046" y="1909978"/>
                </a:lnTo>
                <a:lnTo>
                  <a:pt x="2118055" y="1906422"/>
                </a:lnTo>
                <a:lnTo>
                  <a:pt x="2107527" y="1908187"/>
                </a:lnTo>
                <a:lnTo>
                  <a:pt x="2103983" y="1913166"/>
                </a:lnTo>
                <a:lnTo>
                  <a:pt x="2105736" y="1923694"/>
                </a:lnTo>
                <a:lnTo>
                  <a:pt x="2110727" y="1927237"/>
                </a:lnTo>
                <a:lnTo>
                  <a:pt x="2121243" y="1925485"/>
                </a:lnTo>
                <a:lnTo>
                  <a:pt x="2124799" y="1920506"/>
                </a:lnTo>
                <a:close/>
              </a:path>
              <a:path w="2866390" h="2186940">
                <a:moveTo>
                  <a:pt x="2159457" y="39573"/>
                </a:moveTo>
                <a:lnTo>
                  <a:pt x="2157704" y="29044"/>
                </a:lnTo>
                <a:lnTo>
                  <a:pt x="2152726" y="25488"/>
                </a:lnTo>
                <a:lnTo>
                  <a:pt x="2142185" y="27254"/>
                </a:lnTo>
                <a:lnTo>
                  <a:pt x="2138642" y="32232"/>
                </a:lnTo>
                <a:lnTo>
                  <a:pt x="2140394" y="42760"/>
                </a:lnTo>
                <a:lnTo>
                  <a:pt x="2145373" y="46304"/>
                </a:lnTo>
                <a:lnTo>
                  <a:pt x="2155914" y="44551"/>
                </a:lnTo>
                <a:lnTo>
                  <a:pt x="2159457" y="39573"/>
                </a:lnTo>
                <a:close/>
              </a:path>
              <a:path w="2866390" h="2186940">
                <a:moveTo>
                  <a:pt x="2162568" y="1914182"/>
                </a:moveTo>
                <a:lnTo>
                  <a:pt x="2160803" y="1903653"/>
                </a:lnTo>
                <a:lnTo>
                  <a:pt x="2155825" y="1900097"/>
                </a:lnTo>
                <a:lnTo>
                  <a:pt x="2145296" y="1901863"/>
                </a:lnTo>
                <a:lnTo>
                  <a:pt x="2141740" y="1906854"/>
                </a:lnTo>
                <a:lnTo>
                  <a:pt x="2143506" y="1917382"/>
                </a:lnTo>
                <a:lnTo>
                  <a:pt x="2148484" y="1920925"/>
                </a:lnTo>
                <a:lnTo>
                  <a:pt x="2159012" y="1919160"/>
                </a:lnTo>
                <a:lnTo>
                  <a:pt x="2162568" y="1914182"/>
                </a:lnTo>
                <a:close/>
              </a:path>
              <a:path w="2866390" h="2186940">
                <a:moveTo>
                  <a:pt x="2197227" y="33248"/>
                </a:moveTo>
                <a:lnTo>
                  <a:pt x="2195461" y="22720"/>
                </a:lnTo>
                <a:lnTo>
                  <a:pt x="2190483" y="19164"/>
                </a:lnTo>
                <a:lnTo>
                  <a:pt x="2179955" y="20929"/>
                </a:lnTo>
                <a:lnTo>
                  <a:pt x="2176399" y="25920"/>
                </a:lnTo>
                <a:lnTo>
                  <a:pt x="2178164" y="36449"/>
                </a:lnTo>
                <a:lnTo>
                  <a:pt x="2183142" y="39992"/>
                </a:lnTo>
                <a:lnTo>
                  <a:pt x="2193671" y="38227"/>
                </a:lnTo>
                <a:lnTo>
                  <a:pt x="2197227" y="33248"/>
                </a:lnTo>
                <a:close/>
              </a:path>
              <a:path w="2866390" h="2186940">
                <a:moveTo>
                  <a:pt x="2200325" y="1907870"/>
                </a:moveTo>
                <a:lnTo>
                  <a:pt x="2198573" y="1897341"/>
                </a:lnTo>
                <a:lnTo>
                  <a:pt x="2193594" y="1893785"/>
                </a:lnTo>
                <a:lnTo>
                  <a:pt x="2183053" y="1895551"/>
                </a:lnTo>
                <a:lnTo>
                  <a:pt x="2179510" y="1900529"/>
                </a:lnTo>
                <a:lnTo>
                  <a:pt x="2181275" y="1911057"/>
                </a:lnTo>
                <a:lnTo>
                  <a:pt x="2186241" y="1914613"/>
                </a:lnTo>
                <a:lnTo>
                  <a:pt x="2196782" y="1912848"/>
                </a:lnTo>
                <a:lnTo>
                  <a:pt x="2200325" y="1907870"/>
                </a:lnTo>
                <a:close/>
              </a:path>
              <a:path w="2866390" h="2186940">
                <a:moveTo>
                  <a:pt x="2234984" y="26936"/>
                </a:moveTo>
                <a:lnTo>
                  <a:pt x="2233231" y="16408"/>
                </a:lnTo>
                <a:lnTo>
                  <a:pt x="2228240" y="12852"/>
                </a:lnTo>
                <a:lnTo>
                  <a:pt x="2217724" y="14617"/>
                </a:lnTo>
                <a:lnTo>
                  <a:pt x="2214168" y="19596"/>
                </a:lnTo>
                <a:lnTo>
                  <a:pt x="2215921" y="30124"/>
                </a:lnTo>
                <a:lnTo>
                  <a:pt x="2220912" y="33680"/>
                </a:lnTo>
                <a:lnTo>
                  <a:pt x="2231440" y="31915"/>
                </a:lnTo>
                <a:lnTo>
                  <a:pt x="2234984" y="26936"/>
                </a:lnTo>
                <a:close/>
              </a:path>
              <a:path w="2866390" h="2186940">
                <a:moveTo>
                  <a:pt x="2238095" y="1901545"/>
                </a:moveTo>
                <a:lnTo>
                  <a:pt x="2236330" y="1891030"/>
                </a:lnTo>
                <a:lnTo>
                  <a:pt x="2231352" y="1887461"/>
                </a:lnTo>
                <a:lnTo>
                  <a:pt x="2220823" y="1889226"/>
                </a:lnTo>
                <a:lnTo>
                  <a:pt x="2217267" y="1894205"/>
                </a:lnTo>
                <a:lnTo>
                  <a:pt x="2219033" y="1904733"/>
                </a:lnTo>
                <a:lnTo>
                  <a:pt x="2224011" y="1908289"/>
                </a:lnTo>
                <a:lnTo>
                  <a:pt x="2234539" y="1906524"/>
                </a:lnTo>
                <a:lnTo>
                  <a:pt x="2238095" y="1901545"/>
                </a:lnTo>
                <a:close/>
              </a:path>
              <a:path w="2866390" h="2186940">
                <a:moveTo>
                  <a:pt x="2272296" y="17894"/>
                </a:moveTo>
                <a:lnTo>
                  <a:pt x="2271458" y="12839"/>
                </a:lnTo>
                <a:lnTo>
                  <a:pt x="2270036" y="10553"/>
                </a:lnTo>
                <a:lnTo>
                  <a:pt x="2265883" y="7607"/>
                </a:lnTo>
                <a:lnTo>
                  <a:pt x="2263267" y="6997"/>
                </a:lnTo>
                <a:lnTo>
                  <a:pt x="2258237" y="7823"/>
                </a:lnTo>
                <a:lnTo>
                  <a:pt x="2255951" y="9258"/>
                </a:lnTo>
                <a:lnTo>
                  <a:pt x="2252992" y="13398"/>
                </a:lnTo>
                <a:lnTo>
                  <a:pt x="2252395" y="16027"/>
                </a:lnTo>
                <a:lnTo>
                  <a:pt x="2253234" y="21082"/>
                </a:lnTo>
                <a:lnTo>
                  <a:pt x="2254631" y="23317"/>
                </a:lnTo>
                <a:lnTo>
                  <a:pt x="2258834" y="26314"/>
                </a:lnTo>
                <a:lnTo>
                  <a:pt x="2261387" y="26885"/>
                </a:lnTo>
                <a:lnTo>
                  <a:pt x="2266480" y="26047"/>
                </a:lnTo>
                <a:lnTo>
                  <a:pt x="2268702" y="24663"/>
                </a:lnTo>
                <a:lnTo>
                  <a:pt x="2271712" y="20459"/>
                </a:lnTo>
                <a:lnTo>
                  <a:pt x="2272296" y="17894"/>
                </a:lnTo>
                <a:close/>
              </a:path>
              <a:path w="2866390" h="2186940">
                <a:moveTo>
                  <a:pt x="2275865" y="1895221"/>
                </a:moveTo>
                <a:lnTo>
                  <a:pt x="2274100" y="1884705"/>
                </a:lnTo>
                <a:lnTo>
                  <a:pt x="2269121" y="1881149"/>
                </a:lnTo>
                <a:lnTo>
                  <a:pt x="2258593" y="1882914"/>
                </a:lnTo>
                <a:lnTo>
                  <a:pt x="2255037" y="1887893"/>
                </a:lnTo>
                <a:lnTo>
                  <a:pt x="2256802" y="1898421"/>
                </a:lnTo>
                <a:lnTo>
                  <a:pt x="2261781" y="1901964"/>
                </a:lnTo>
                <a:lnTo>
                  <a:pt x="2272309" y="1900199"/>
                </a:lnTo>
                <a:lnTo>
                  <a:pt x="2275865" y="1895221"/>
                </a:lnTo>
                <a:close/>
              </a:path>
              <a:path w="2866390" h="2186940">
                <a:moveTo>
                  <a:pt x="2310180" y="16306"/>
                </a:moveTo>
                <a:lnTo>
                  <a:pt x="2309152" y="5676"/>
                </a:lnTo>
                <a:lnTo>
                  <a:pt x="2304427" y="1790"/>
                </a:lnTo>
                <a:lnTo>
                  <a:pt x="2293810" y="2819"/>
                </a:lnTo>
                <a:lnTo>
                  <a:pt x="2289911" y="7556"/>
                </a:lnTo>
                <a:lnTo>
                  <a:pt x="2290953" y="18173"/>
                </a:lnTo>
                <a:lnTo>
                  <a:pt x="2295664" y="22059"/>
                </a:lnTo>
                <a:lnTo>
                  <a:pt x="2306294" y="21031"/>
                </a:lnTo>
                <a:lnTo>
                  <a:pt x="2310180" y="16306"/>
                </a:lnTo>
                <a:close/>
              </a:path>
              <a:path w="2866390" h="2186940">
                <a:moveTo>
                  <a:pt x="2313635" y="1888909"/>
                </a:moveTo>
                <a:lnTo>
                  <a:pt x="2311870" y="1878380"/>
                </a:lnTo>
                <a:lnTo>
                  <a:pt x="2306891" y="1874824"/>
                </a:lnTo>
                <a:lnTo>
                  <a:pt x="2296363" y="1876590"/>
                </a:lnTo>
                <a:lnTo>
                  <a:pt x="2292807" y="1881568"/>
                </a:lnTo>
                <a:lnTo>
                  <a:pt x="2294572" y="1892096"/>
                </a:lnTo>
                <a:lnTo>
                  <a:pt x="2299551" y="1895640"/>
                </a:lnTo>
                <a:lnTo>
                  <a:pt x="2310079" y="1893887"/>
                </a:lnTo>
                <a:lnTo>
                  <a:pt x="2313635" y="1888909"/>
                </a:lnTo>
                <a:close/>
              </a:path>
              <a:path w="2866390" h="2186940">
                <a:moveTo>
                  <a:pt x="2347569" y="14909"/>
                </a:moveTo>
                <a:lnTo>
                  <a:pt x="2347391" y="4241"/>
                </a:lnTo>
                <a:lnTo>
                  <a:pt x="2343099" y="88"/>
                </a:lnTo>
                <a:lnTo>
                  <a:pt x="2337663" y="88"/>
                </a:lnTo>
                <a:lnTo>
                  <a:pt x="2332317" y="165"/>
                </a:lnTo>
                <a:lnTo>
                  <a:pt x="2328062" y="4559"/>
                </a:lnTo>
                <a:lnTo>
                  <a:pt x="2328253" y="15240"/>
                </a:lnTo>
                <a:lnTo>
                  <a:pt x="2332647" y="19494"/>
                </a:lnTo>
                <a:lnTo>
                  <a:pt x="2337993" y="19405"/>
                </a:lnTo>
                <a:lnTo>
                  <a:pt x="2343315" y="19304"/>
                </a:lnTo>
                <a:lnTo>
                  <a:pt x="2347569" y="14909"/>
                </a:lnTo>
                <a:close/>
              </a:path>
              <a:path w="2866390" h="2186940">
                <a:moveTo>
                  <a:pt x="2351405" y="1882584"/>
                </a:moveTo>
                <a:lnTo>
                  <a:pt x="2349639" y="1872056"/>
                </a:lnTo>
                <a:lnTo>
                  <a:pt x="2344661" y="1868500"/>
                </a:lnTo>
                <a:lnTo>
                  <a:pt x="2334133" y="1870265"/>
                </a:lnTo>
                <a:lnTo>
                  <a:pt x="2330577" y="1875256"/>
                </a:lnTo>
                <a:lnTo>
                  <a:pt x="2332342" y="1885784"/>
                </a:lnTo>
                <a:lnTo>
                  <a:pt x="2337320" y="1889315"/>
                </a:lnTo>
                <a:lnTo>
                  <a:pt x="2347849" y="1887562"/>
                </a:lnTo>
                <a:lnTo>
                  <a:pt x="2351405" y="1882584"/>
                </a:lnTo>
                <a:close/>
              </a:path>
              <a:path w="2866390" h="2186940">
                <a:moveTo>
                  <a:pt x="2385682" y="6261"/>
                </a:moveTo>
                <a:lnTo>
                  <a:pt x="2381707" y="1600"/>
                </a:lnTo>
                <a:lnTo>
                  <a:pt x="2371064" y="787"/>
                </a:lnTo>
                <a:lnTo>
                  <a:pt x="2366416" y="4775"/>
                </a:lnTo>
                <a:lnTo>
                  <a:pt x="2365603" y="15405"/>
                </a:lnTo>
                <a:lnTo>
                  <a:pt x="2369578" y="20066"/>
                </a:lnTo>
                <a:lnTo>
                  <a:pt x="2380221" y="20866"/>
                </a:lnTo>
                <a:lnTo>
                  <a:pt x="2384869" y="16891"/>
                </a:lnTo>
                <a:lnTo>
                  <a:pt x="2385682" y="6261"/>
                </a:lnTo>
                <a:close/>
              </a:path>
              <a:path w="2866390" h="2186940">
                <a:moveTo>
                  <a:pt x="2389162" y="1876272"/>
                </a:moveTo>
                <a:lnTo>
                  <a:pt x="2387409" y="1865744"/>
                </a:lnTo>
                <a:lnTo>
                  <a:pt x="2382431" y="1862188"/>
                </a:lnTo>
                <a:lnTo>
                  <a:pt x="2371890" y="1863953"/>
                </a:lnTo>
                <a:lnTo>
                  <a:pt x="2368346" y="1868932"/>
                </a:lnTo>
                <a:lnTo>
                  <a:pt x="2370099" y="1879460"/>
                </a:lnTo>
                <a:lnTo>
                  <a:pt x="2375077" y="1883003"/>
                </a:lnTo>
                <a:lnTo>
                  <a:pt x="2385618" y="1881251"/>
                </a:lnTo>
                <a:lnTo>
                  <a:pt x="2389162" y="1876272"/>
                </a:lnTo>
                <a:close/>
              </a:path>
              <a:path w="2866390" h="2186940">
                <a:moveTo>
                  <a:pt x="2423642" y="12230"/>
                </a:moveTo>
                <a:lnTo>
                  <a:pt x="2420188" y="7175"/>
                </a:lnTo>
                <a:lnTo>
                  <a:pt x="2414968" y="6210"/>
                </a:lnTo>
                <a:lnTo>
                  <a:pt x="2409685" y="5232"/>
                </a:lnTo>
                <a:lnTo>
                  <a:pt x="2404643" y="8699"/>
                </a:lnTo>
                <a:lnTo>
                  <a:pt x="2402687" y="19177"/>
                </a:lnTo>
                <a:lnTo>
                  <a:pt x="2406142" y="24218"/>
                </a:lnTo>
                <a:lnTo>
                  <a:pt x="2416632" y="26187"/>
                </a:lnTo>
                <a:lnTo>
                  <a:pt x="2421686" y="22720"/>
                </a:lnTo>
                <a:lnTo>
                  <a:pt x="2423642" y="12230"/>
                </a:lnTo>
                <a:close/>
              </a:path>
              <a:path w="2866390" h="2186940">
                <a:moveTo>
                  <a:pt x="2426932" y="1869948"/>
                </a:moveTo>
                <a:lnTo>
                  <a:pt x="2425166" y="1859419"/>
                </a:lnTo>
                <a:lnTo>
                  <a:pt x="2420188" y="1855863"/>
                </a:lnTo>
                <a:lnTo>
                  <a:pt x="2409660" y="1857629"/>
                </a:lnTo>
                <a:lnTo>
                  <a:pt x="2406104" y="1862607"/>
                </a:lnTo>
                <a:lnTo>
                  <a:pt x="2407869" y="1873135"/>
                </a:lnTo>
                <a:lnTo>
                  <a:pt x="2412847" y="1876679"/>
                </a:lnTo>
                <a:lnTo>
                  <a:pt x="2423376" y="1874926"/>
                </a:lnTo>
                <a:lnTo>
                  <a:pt x="2426932" y="1869948"/>
                </a:lnTo>
                <a:close/>
              </a:path>
              <a:path w="2866390" h="2186940">
                <a:moveTo>
                  <a:pt x="2460701" y="22682"/>
                </a:moveTo>
                <a:lnTo>
                  <a:pt x="2457881" y="17246"/>
                </a:lnTo>
                <a:lnTo>
                  <a:pt x="2447696" y="14033"/>
                </a:lnTo>
                <a:lnTo>
                  <a:pt x="2442260" y="16865"/>
                </a:lnTo>
                <a:lnTo>
                  <a:pt x="2439035" y="27038"/>
                </a:lnTo>
                <a:lnTo>
                  <a:pt x="2441854" y="32473"/>
                </a:lnTo>
                <a:lnTo>
                  <a:pt x="2452039" y="35687"/>
                </a:lnTo>
                <a:lnTo>
                  <a:pt x="2457475" y="32867"/>
                </a:lnTo>
                <a:lnTo>
                  <a:pt x="2460701" y="22682"/>
                </a:lnTo>
                <a:close/>
              </a:path>
              <a:path w="2866390" h="2186940">
                <a:moveTo>
                  <a:pt x="2464701" y="1863623"/>
                </a:moveTo>
                <a:lnTo>
                  <a:pt x="2462936" y="1853107"/>
                </a:lnTo>
                <a:lnTo>
                  <a:pt x="2457945" y="1849551"/>
                </a:lnTo>
                <a:lnTo>
                  <a:pt x="2447429" y="1851304"/>
                </a:lnTo>
                <a:lnTo>
                  <a:pt x="2443873" y="1856295"/>
                </a:lnTo>
                <a:lnTo>
                  <a:pt x="2445639" y="1866811"/>
                </a:lnTo>
                <a:lnTo>
                  <a:pt x="2450617" y="1870354"/>
                </a:lnTo>
                <a:lnTo>
                  <a:pt x="2461145" y="1868601"/>
                </a:lnTo>
                <a:lnTo>
                  <a:pt x="2464701" y="1863623"/>
                </a:lnTo>
                <a:close/>
              </a:path>
              <a:path w="2866390" h="2186940">
                <a:moveTo>
                  <a:pt x="2496108" y="37960"/>
                </a:moveTo>
                <a:lnTo>
                  <a:pt x="2494038" y="32194"/>
                </a:lnTo>
                <a:lnTo>
                  <a:pt x="2484399" y="27622"/>
                </a:lnTo>
                <a:lnTo>
                  <a:pt x="2478633" y="29692"/>
                </a:lnTo>
                <a:lnTo>
                  <a:pt x="2474074" y="39344"/>
                </a:lnTo>
                <a:lnTo>
                  <a:pt x="2476144" y="45110"/>
                </a:lnTo>
                <a:lnTo>
                  <a:pt x="2480970" y="47396"/>
                </a:lnTo>
                <a:lnTo>
                  <a:pt x="2485796" y="49657"/>
                </a:lnTo>
                <a:lnTo>
                  <a:pt x="2491549" y="47599"/>
                </a:lnTo>
                <a:lnTo>
                  <a:pt x="2491651" y="47383"/>
                </a:lnTo>
                <a:lnTo>
                  <a:pt x="2496108" y="37960"/>
                </a:lnTo>
                <a:close/>
              </a:path>
              <a:path w="2866390" h="2186940">
                <a:moveTo>
                  <a:pt x="2502458" y="1857311"/>
                </a:moveTo>
                <a:lnTo>
                  <a:pt x="2500706" y="1846770"/>
                </a:lnTo>
                <a:lnTo>
                  <a:pt x="2495715" y="1843227"/>
                </a:lnTo>
                <a:lnTo>
                  <a:pt x="2485186" y="1844992"/>
                </a:lnTo>
                <a:lnTo>
                  <a:pt x="2481643" y="1849970"/>
                </a:lnTo>
                <a:lnTo>
                  <a:pt x="2483396" y="1860499"/>
                </a:lnTo>
                <a:lnTo>
                  <a:pt x="2488387" y="1864042"/>
                </a:lnTo>
                <a:lnTo>
                  <a:pt x="2498902" y="1862277"/>
                </a:lnTo>
                <a:lnTo>
                  <a:pt x="2502458" y="1857311"/>
                </a:lnTo>
                <a:close/>
              </a:path>
              <a:path w="2866390" h="2186940">
                <a:moveTo>
                  <a:pt x="2529078" y="58051"/>
                </a:moveTo>
                <a:lnTo>
                  <a:pt x="2527858" y="52057"/>
                </a:lnTo>
                <a:lnTo>
                  <a:pt x="2518943" y="46164"/>
                </a:lnTo>
                <a:lnTo>
                  <a:pt x="2512949" y="47409"/>
                </a:lnTo>
                <a:lnTo>
                  <a:pt x="2507069" y="56311"/>
                </a:lnTo>
                <a:lnTo>
                  <a:pt x="2508300" y="62306"/>
                </a:lnTo>
                <a:lnTo>
                  <a:pt x="2512758" y="65239"/>
                </a:lnTo>
                <a:lnTo>
                  <a:pt x="2517216" y="68186"/>
                </a:lnTo>
                <a:lnTo>
                  <a:pt x="2523198" y="66967"/>
                </a:lnTo>
                <a:lnTo>
                  <a:pt x="2524341" y="65227"/>
                </a:lnTo>
                <a:lnTo>
                  <a:pt x="2529078" y="58051"/>
                </a:lnTo>
                <a:close/>
              </a:path>
              <a:path w="2866390" h="2186940">
                <a:moveTo>
                  <a:pt x="2540228" y="1850986"/>
                </a:moveTo>
                <a:lnTo>
                  <a:pt x="2538476" y="1840458"/>
                </a:lnTo>
                <a:lnTo>
                  <a:pt x="2533485" y="1836915"/>
                </a:lnTo>
                <a:lnTo>
                  <a:pt x="2522969" y="1838667"/>
                </a:lnTo>
                <a:lnTo>
                  <a:pt x="2519413" y="1843646"/>
                </a:lnTo>
                <a:lnTo>
                  <a:pt x="2521166" y="1854174"/>
                </a:lnTo>
                <a:lnTo>
                  <a:pt x="2526157" y="1857730"/>
                </a:lnTo>
                <a:lnTo>
                  <a:pt x="2536685" y="1855965"/>
                </a:lnTo>
                <a:lnTo>
                  <a:pt x="2540228" y="1850986"/>
                </a:lnTo>
                <a:close/>
              </a:path>
              <a:path w="2866390" h="2186940">
                <a:moveTo>
                  <a:pt x="2558846" y="82664"/>
                </a:moveTo>
                <a:lnTo>
                  <a:pt x="2558491" y="76555"/>
                </a:lnTo>
                <a:lnTo>
                  <a:pt x="2550515" y="69456"/>
                </a:lnTo>
                <a:lnTo>
                  <a:pt x="2544407" y="69824"/>
                </a:lnTo>
                <a:lnTo>
                  <a:pt x="2537320" y="77800"/>
                </a:lnTo>
                <a:lnTo>
                  <a:pt x="2537676" y="83908"/>
                </a:lnTo>
                <a:lnTo>
                  <a:pt x="2545651" y="90995"/>
                </a:lnTo>
                <a:lnTo>
                  <a:pt x="2551760" y="90627"/>
                </a:lnTo>
                <a:lnTo>
                  <a:pt x="2558846" y="82664"/>
                </a:lnTo>
                <a:close/>
              </a:path>
              <a:path w="2866390" h="2186940">
                <a:moveTo>
                  <a:pt x="2577541" y="1841957"/>
                </a:moveTo>
                <a:lnTo>
                  <a:pt x="2576690" y="1836902"/>
                </a:lnTo>
                <a:lnTo>
                  <a:pt x="2575268" y="1834603"/>
                </a:lnTo>
                <a:lnTo>
                  <a:pt x="2571127" y="1831670"/>
                </a:lnTo>
                <a:lnTo>
                  <a:pt x="2568498" y="1831060"/>
                </a:lnTo>
                <a:lnTo>
                  <a:pt x="2563482" y="1831886"/>
                </a:lnTo>
                <a:lnTo>
                  <a:pt x="2561196" y="1833321"/>
                </a:lnTo>
                <a:lnTo>
                  <a:pt x="2558237" y="1837461"/>
                </a:lnTo>
                <a:lnTo>
                  <a:pt x="2557627" y="1840077"/>
                </a:lnTo>
                <a:lnTo>
                  <a:pt x="2558478" y="1845144"/>
                </a:lnTo>
                <a:lnTo>
                  <a:pt x="2559875" y="1847380"/>
                </a:lnTo>
                <a:lnTo>
                  <a:pt x="2564079" y="1850377"/>
                </a:lnTo>
                <a:lnTo>
                  <a:pt x="2566644" y="1850948"/>
                </a:lnTo>
                <a:lnTo>
                  <a:pt x="2571724" y="1850110"/>
                </a:lnTo>
                <a:lnTo>
                  <a:pt x="2573959" y="1848726"/>
                </a:lnTo>
                <a:lnTo>
                  <a:pt x="2576957" y="1844522"/>
                </a:lnTo>
                <a:lnTo>
                  <a:pt x="2577541" y="1841957"/>
                </a:lnTo>
                <a:close/>
              </a:path>
              <a:path w="2866390" h="2186940">
                <a:moveTo>
                  <a:pt x="2585377" y="105092"/>
                </a:moveTo>
                <a:lnTo>
                  <a:pt x="2578443" y="96951"/>
                </a:lnTo>
                <a:lnTo>
                  <a:pt x="2572347" y="96469"/>
                </a:lnTo>
                <a:lnTo>
                  <a:pt x="2564231" y="103390"/>
                </a:lnTo>
                <a:lnTo>
                  <a:pt x="2563736" y="109499"/>
                </a:lnTo>
                <a:lnTo>
                  <a:pt x="2570657" y="117627"/>
                </a:lnTo>
                <a:lnTo>
                  <a:pt x="2576766" y="118122"/>
                </a:lnTo>
                <a:lnTo>
                  <a:pt x="2584894" y="111188"/>
                </a:lnTo>
                <a:lnTo>
                  <a:pt x="2585377" y="105092"/>
                </a:lnTo>
                <a:close/>
              </a:path>
              <a:path w="2866390" h="2186940">
                <a:moveTo>
                  <a:pt x="2608186" y="136880"/>
                </a:moveTo>
                <a:lnTo>
                  <a:pt x="2602382" y="127927"/>
                </a:lnTo>
                <a:lnTo>
                  <a:pt x="2596388" y="126644"/>
                </a:lnTo>
                <a:lnTo>
                  <a:pt x="2587434" y="132473"/>
                </a:lnTo>
                <a:lnTo>
                  <a:pt x="2586164" y="138455"/>
                </a:lnTo>
                <a:lnTo>
                  <a:pt x="2591993" y="147421"/>
                </a:lnTo>
                <a:lnTo>
                  <a:pt x="2597975" y="148678"/>
                </a:lnTo>
                <a:lnTo>
                  <a:pt x="2606916" y="142862"/>
                </a:lnTo>
                <a:lnTo>
                  <a:pt x="2608186" y="136880"/>
                </a:lnTo>
                <a:close/>
              </a:path>
              <a:path w="2866390" h="2186940">
                <a:moveTo>
                  <a:pt x="2615234" y="1834680"/>
                </a:moveTo>
                <a:lnTo>
                  <a:pt x="2612313" y="1824418"/>
                </a:lnTo>
                <a:lnTo>
                  <a:pt x="2606967" y="1821446"/>
                </a:lnTo>
                <a:lnTo>
                  <a:pt x="2601836" y="1822894"/>
                </a:lnTo>
                <a:lnTo>
                  <a:pt x="2596705" y="1824342"/>
                </a:lnTo>
                <a:lnTo>
                  <a:pt x="2593721" y="1829701"/>
                </a:lnTo>
                <a:lnTo>
                  <a:pt x="2596642" y="1839963"/>
                </a:lnTo>
                <a:lnTo>
                  <a:pt x="2601988" y="1842947"/>
                </a:lnTo>
                <a:lnTo>
                  <a:pt x="2607132" y="1841500"/>
                </a:lnTo>
                <a:lnTo>
                  <a:pt x="2612250" y="1840026"/>
                </a:lnTo>
                <a:lnTo>
                  <a:pt x="2615234" y="1834680"/>
                </a:lnTo>
                <a:close/>
              </a:path>
              <a:path w="2866390" h="2186940">
                <a:moveTo>
                  <a:pt x="2626880" y="171196"/>
                </a:moveTo>
                <a:lnTo>
                  <a:pt x="2622181" y="161607"/>
                </a:lnTo>
                <a:lnTo>
                  <a:pt x="2616390" y="159626"/>
                </a:lnTo>
                <a:lnTo>
                  <a:pt x="2606802" y="164325"/>
                </a:lnTo>
                <a:lnTo>
                  <a:pt x="2604820" y="170116"/>
                </a:lnTo>
                <a:lnTo>
                  <a:pt x="2607170" y="174917"/>
                </a:lnTo>
                <a:lnTo>
                  <a:pt x="2609507" y="179692"/>
                </a:lnTo>
                <a:lnTo>
                  <a:pt x="2615298" y="181686"/>
                </a:lnTo>
                <a:lnTo>
                  <a:pt x="2624886" y="176987"/>
                </a:lnTo>
                <a:lnTo>
                  <a:pt x="2625598" y="174904"/>
                </a:lnTo>
                <a:lnTo>
                  <a:pt x="2626880" y="171196"/>
                </a:lnTo>
                <a:close/>
              </a:path>
              <a:path w="2866390" h="2186940">
                <a:moveTo>
                  <a:pt x="2641396" y="207441"/>
                </a:moveTo>
                <a:lnTo>
                  <a:pt x="2637853" y="197383"/>
                </a:lnTo>
                <a:lnTo>
                  <a:pt x="2632329" y="194729"/>
                </a:lnTo>
                <a:lnTo>
                  <a:pt x="2622258" y="198285"/>
                </a:lnTo>
                <a:lnTo>
                  <a:pt x="2619629" y="203809"/>
                </a:lnTo>
                <a:lnTo>
                  <a:pt x="2621394" y="208838"/>
                </a:lnTo>
                <a:lnTo>
                  <a:pt x="2623159" y="213855"/>
                </a:lnTo>
                <a:lnTo>
                  <a:pt x="2628684" y="216509"/>
                </a:lnTo>
                <a:lnTo>
                  <a:pt x="2638755" y="212966"/>
                </a:lnTo>
                <a:lnTo>
                  <a:pt x="2640736" y="208826"/>
                </a:lnTo>
                <a:lnTo>
                  <a:pt x="2641396" y="207441"/>
                </a:lnTo>
                <a:close/>
              </a:path>
              <a:path w="2866390" h="2186940">
                <a:moveTo>
                  <a:pt x="2650617" y="243052"/>
                </a:moveTo>
                <a:lnTo>
                  <a:pt x="2649766" y="237998"/>
                </a:lnTo>
                <a:lnTo>
                  <a:pt x="2648331" y="235699"/>
                </a:lnTo>
                <a:lnTo>
                  <a:pt x="2644203" y="232752"/>
                </a:lnTo>
                <a:lnTo>
                  <a:pt x="2641562" y="232143"/>
                </a:lnTo>
                <a:lnTo>
                  <a:pt x="2636545" y="232981"/>
                </a:lnTo>
                <a:lnTo>
                  <a:pt x="2634272" y="234416"/>
                </a:lnTo>
                <a:lnTo>
                  <a:pt x="2631313" y="238556"/>
                </a:lnTo>
                <a:lnTo>
                  <a:pt x="2630703" y="241173"/>
                </a:lnTo>
                <a:lnTo>
                  <a:pt x="2631554" y="246240"/>
                </a:lnTo>
                <a:lnTo>
                  <a:pt x="2632938" y="248462"/>
                </a:lnTo>
                <a:lnTo>
                  <a:pt x="2637142" y="251460"/>
                </a:lnTo>
                <a:lnTo>
                  <a:pt x="2639707" y="252044"/>
                </a:lnTo>
                <a:lnTo>
                  <a:pt x="2644800" y="251193"/>
                </a:lnTo>
                <a:lnTo>
                  <a:pt x="2647023" y="249809"/>
                </a:lnTo>
                <a:lnTo>
                  <a:pt x="2650020" y="245605"/>
                </a:lnTo>
                <a:lnTo>
                  <a:pt x="2650617" y="243052"/>
                </a:lnTo>
                <a:close/>
              </a:path>
              <a:path w="2866390" h="2186940">
                <a:moveTo>
                  <a:pt x="2651531" y="1822145"/>
                </a:moveTo>
                <a:lnTo>
                  <a:pt x="2647861" y="1812124"/>
                </a:lnTo>
                <a:lnTo>
                  <a:pt x="2642311" y="1809546"/>
                </a:lnTo>
                <a:lnTo>
                  <a:pt x="2637307" y="1811375"/>
                </a:lnTo>
                <a:lnTo>
                  <a:pt x="2632278" y="1813204"/>
                </a:lnTo>
                <a:lnTo>
                  <a:pt x="2629712" y="1818754"/>
                </a:lnTo>
                <a:lnTo>
                  <a:pt x="2633383" y="1828787"/>
                </a:lnTo>
                <a:lnTo>
                  <a:pt x="2638933" y="1831365"/>
                </a:lnTo>
                <a:lnTo>
                  <a:pt x="2648953" y="1827695"/>
                </a:lnTo>
                <a:lnTo>
                  <a:pt x="2651531" y="1822145"/>
                </a:lnTo>
                <a:close/>
              </a:path>
              <a:path w="2866390" h="2186940">
                <a:moveTo>
                  <a:pt x="2657475" y="284022"/>
                </a:moveTo>
                <a:lnTo>
                  <a:pt x="2655709" y="273494"/>
                </a:lnTo>
                <a:lnTo>
                  <a:pt x="2650731" y="269938"/>
                </a:lnTo>
                <a:lnTo>
                  <a:pt x="2640203" y="271703"/>
                </a:lnTo>
                <a:lnTo>
                  <a:pt x="2636647" y="276682"/>
                </a:lnTo>
                <a:lnTo>
                  <a:pt x="2638412" y="287210"/>
                </a:lnTo>
                <a:lnTo>
                  <a:pt x="2643390" y="290766"/>
                </a:lnTo>
                <a:lnTo>
                  <a:pt x="2653919" y="289001"/>
                </a:lnTo>
                <a:lnTo>
                  <a:pt x="2657475" y="284022"/>
                </a:lnTo>
                <a:close/>
              </a:path>
              <a:path w="2866390" h="2186940">
                <a:moveTo>
                  <a:pt x="2663875" y="322300"/>
                </a:moveTo>
                <a:lnTo>
                  <a:pt x="2662110" y="311772"/>
                </a:lnTo>
                <a:lnTo>
                  <a:pt x="2657132" y="308203"/>
                </a:lnTo>
                <a:lnTo>
                  <a:pt x="2646603" y="309968"/>
                </a:lnTo>
                <a:lnTo>
                  <a:pt x="2643047" y="314960"/>
                </a:lnTo>
                <a:lnTo>
                  <a:pt x="2644813" y="325488"/>
                </a:lnTo>
                <a:lnTo>
                  <a:pt x="2649791" y="329031"/>
                </a:lnTo>
                <a:lnTo>
                  <a:pt x="2660319" y="327266"/>
                </a:lnTo>
                <a:lnTo>
                  <a:pt x="2663875" y="322300"/>
                </a:lnTo>
                <a:close/>
              </a:path>
              <a:path w="2866390" h="2186940">
                <a:moveTo>
                  <a:pt x="2670276" y="360553"/>
                </a:moveTo>
                <a:lnTo>
                  <a:pt x="2668511" y="350037"/>
                </a:lnTo>
                <a:lnTo>
                  <a:pt x="2663533" y="346481"/>
                </a:lnTo>
                <a:lnTo>
                  <a:pt x="2653004" y="348246"/>
                </a:lnTo>
                <a:lnTo>
                  <a:pt x="2649448" y="353225"/>
                </a:lnTo>
                <a:lnTo>
                  <a:pt x="2651214" y="363740"/>
                </a:lnTo>
                <a:lnTo>
                  <a:pt x="2656192" y="367296"/>
                </a:lnTo>
                <a:lnTo>
                  <a:pt x="2666733" y="365531"/>
                </a:lnTo>
                <a:lnTo>
                  <a:pt x="2670276" y="360553"/>
                </a:lnTo>
                <a:close/>
              </a:path>
              <a:path w="2866390" h="2186940">
                <a:moveTo>
                  <a:pt x="2676677" y="398830"/>
                </a:moveTo>
                <a:lnTo>
                  <a:pt x="2674912" y="388302"/>
                </a:lnTo>
                <a:lnTo>
                  <a:pt x="2669946" y="384746"/>
                </a:lnTo>
                <a:lnTo>
                  <a:pt x="2659405" y="386511"/>
                </a:lnTo>
                <a:lnTo>
                  <a:pt x="2655862" y="391490"/>
                </a:lnTo>
                <a:lnTo>
                  <a:pt x="2657614" y="402018"/>
                </a:lnTo>
                <a:lnTo>
                  <a:pt x="2662593" y="405561"/>
                </a:lnTo>
                <a:lnTo>
                  <a:pt x="2673134" y="403809"/>
                </a:lnTo>
                <a:lnTo>
                  <a:pt x="2676677" y="398830"/>
                </a:lnTo>
                <a:close/>
              </a:path>
              <a:path w="2866390" h="2186940">
                <a:moveTo>
                  <a:pt x="2683078" y="437095"/>
                </a:moveTo>
                <a:lnTo>
                  <a:pt x="2681325" y="426567"/>
                </a:lnTo>
                <a:lnTo>
                  <a:pt x="2676347" y="423011"/>
                </a:lnTo>
                <a:lnTo>
                  <a:pt x="2665806" y="424776"/>
                </a:lnTo>
                <a:lnTo>
                  <a:pt x="2662263" y="429755"/>
                </a:lnTo>
                <a:lnTo>
                  <a:pt x="2664028" y="440283"/>
                </a:lnTo>
                <a:lnTo>
                  <a:pt x="2668994" y="443839"/>
                </a:lnTo>
                <a:lnTo>
                  <a:pt x="2679535" y="442074"/>
                </a:lnTo>
                <a:lnTo>
                  <a:pt x="2683078" y="437095"/>
                </a:lnTo>
                <a:close/>
              </a:path>
              <a:path w="2866390" h="2186940">
                <a:moveTo>
                  <a:pt x="2686786" y="1806879"/>
                </a:moveTo>
                <a:lnTo>
                  <a:pt x="2682354" y="1797164"/>
                </a:lnTo>
                <a:lnTo>
                  <a:pt x="2676614" y="1795018"/>
                </a:lnTo>
                <a:lnTo>
                  <a:pt x="2671762" y="1797240"/>
                </a:lnTo>
                <a:lnTo>
                  <a:pt x="2666898" y="1799463"/>
                </a:lnTo>
                <a:lnTo>
                  <a:pt x="2664777" y="1805203"/>
                </a:lnTo>
                <a:lnTo>
                  <a:pt x="2669197" y="1814918"/>
                </a:lnTo>
                <a:lnTo>
                  <a:pt x="2674924" y="1817039"/>
                </a:lnTo>
                <a:lnTo>
                  <a:pt x="2679814" y="1814830"/>
                </a:lnTo>
                <a:lnTo>
                  <a:pt x="2684640" y="1812620"/>
                </a:lnTo>
                <a:lnTo>
                  <a:pt x="2686786" y="1806879"/>
                </a:lnTo>
                <a:close/>
              </a:path>
              <a:path w="2866390" h="2186940">
                <a:moveTo>
                  <a:pt x="2689491" y="475361"/>
                </a:moveTo>
                <a:lnTo>
                  <a:pt x="2687726" y="464845"/>
                </a:lnTo>
                <a:lnTo>
                  <a:pt x="2682748" y="461276"/>
                </a:lnTo>
                <a:lnTo>
                  <a:pt x="2672219" y="463042"/>
                </a:lnTo>
                <a:lnTo>
                  <a:pt x="2668663" y="468033"/>
                </a:lnTo>
                <a:lnTo>
                  <a:pt x="2670429" y="478548"/>
                </a:lnTo>
                <a:lnTo>
                  <a:pt x="2675407" y="482104"/>
                </a:lnTo>
                <a:lnTo>
                  <a:pt x="2685935" y="480339"/>
                </a:lnTo>
                <a:lnTo>
                  <a:pt x="2689491" y="475361"/>
                </a:lnTo>
                <a:close/>
              </a:path>
              <a:path w="2866390" h="2186940">
                <a:moveTo>
                  <a:pt x="2695892" y="513626"/>
                </a:moveTo>
                <a:lnTo>
                  <a:pt x="2694127" y="503097"/>
                </a:lnTo>
                <a:lnTo>
                  <a:pt x="2689148" y="499554"/>
                </a:lnTo>
                <a:lnTo>
                  <a:pt x="2678620" y="501319"/>
                </a:lnTo>
                <a:lnTo>
                  <a:pt x="2675064" y="506285"/>
                </a:lnTo>
                <a:lnTo>
                  <a:pt x="2676829" y="516813"/>
                </a:lnTo>
                <a:lnTo>
                  <a:pt x="2681808" y="520369"/>
                </a:lnTo>
                <a:lnTo>
                  <a:pt x="2692336" y="518604"/>
                </a:lnTo>
                <a:lnTo>
                  <a:pt x="2695892" y="513626"/>
                </a:lnTo>
                <a:close/>
              </a:path>
              <a:path w="2866390" h="2186940">
                <a:moveTo>
                  <a:pt x="2702293" y="551903"/>
                </a:moveTo>
                <a:lnTo>
                  <a:pt x="2700528" y="541375"/>
                </a:lnTo>
                <a:lnTo>
                  <a:pt x="2695549" y="537806"/>
                </a:lnTo>
                <a:lnTo>
                  <a:pt x="2685021" y="539572"/>
                </a:lnTo>
                <a:lnTo>
                  <a:pt x="2681465" y="544563"/>
                </a:lnTo>
                <a:lnTo>
                  <a:pt x="2683230" y="555091"/>
                </a:lnTo>
                <a:lnTo>
                  <a:pt x="2688209" y="558634"/>
                </a:lnTo>
                <a:lnTo>
                  <a:pt x="2698737" y="556869"/>
                </a:lnTo>
                <a:lnTo>
                  <a:pt x="2702293" y="551903"/>
                </a:lnTo>
                <a:close/>
              </a:path>
              <a:path w="2866390" h="2186940">
                <a:moveTo>
                  <a:pt x="2708694" y="590169"/>
                </a:moveTo>
                <a:lnTo>
                  <a:pt x="2706928" y="579640"/>
                </a:lnTo>
                <a:lnTo>
                  <a:pt x="2701950" y="576084"/>
                </a:lnTo>
                <a:lnTo>
                  <a:pt x="2691422" y="577850"/>
                </a:lnTo>
                <a:lnTo>
                  <a:pt x="2687866" y="582828"/>
                </a:lnTo>
                <a:lnTo>
                  <a:pt x="2689631" y="593356"/>
                </a:lnTo>
                <a:lnTo>
                  <a:pt x="2694609" y="596900"/>
                </a:lnTo>
                <a:lnTo>
                  <a:pt x="2705138" y="595134"/>
                </a:lnTo>
                <a:lnTo>
                  <a:pt x="2708694" y="590169"/>
                </a:lnTo>
                <a:close/>
              </a:path>
              <a:path w="2866390" h="2186940">
                <a:moveTo>
                  <a:pt x="2715095" y="628434"/>
                </a:moveTo>
                <a:lnTo>
                  <a:pt x="2713342" y="617905"/>
                </a:lnTo>
                <a:lnTo>
                  <a:pt x="2708351" y="614349"/>
                </a:lnTo>
                <a:lnTo>
                  <a:pt x="2697823" y="616115"/>
                </a:lnTo>
                <a:lnTo>
                  <a:pt x="2694279" y="621093"/>
                </a:lnTo>
                <a:lnTo>
                  <a:pt x="2696032" y="631621"/>
                </a:lnTo>
                <a:lnTo>
                  <a:pt x="2701023" y="635177"/>
                </a:lnTo>
                <a:lnTo>
                  <a:pt x="2711539" y="633412"/>
                </a:lnTo>
                <a:lnTo>
                  <a:pt x="2715095" y="628434"/>
                </a:lnTo>
                <a:close/>
              </a:path>
              <a:path w="2866390" h="2186940">
                <a:moveTo>
                  <a:pt x="2720657" y="1788731"/>
                </a:moveTo>
                <a:lnTo>
                  <a:pt x="2715412" y="1779447"/>
                </a:lnTo>
                <a:lnTo>
                  <a:pt x="2709519" y="1777809"/>
                </a:lnTo>
                <a:lnTo>
                  <a:pt x="2704871" y="1780425"/>
                </a:lnTo>
                <a:lnTo>
                  <a:pt x="2700223" y="1783041"/>
                </a:lnTo>
                <a:lnTo>
                  <a:pt x="2698585" y="1788947"/>
                </a:lnTo>
                <a:lnTo>
                  <a:pt x="2703830" y="1798243"/>
                </a:lnTo>
                <a:lnTo>
                  <a:pt x="2709735" y="1799882"/>
                </a:lnTo>
                <a:lnTo>
                  <a:pt x="2714383" y="1797265"/>
                </a:lnTo>
                <a:lnTo>
                  <a:pt x="2719019" y="1794624"/>
                </a:lnTo>
                <a:lnTo>
                  <a:pt x="2720657" y="1788731"/>
                </a:lnTo>
                <a:close/>
              </a:path>
              <a:path w="2866390" h="2186940">
                <a:moveTo>
                  <a:pt x="2721508" y="666711"/>
                </a:moveTo>
                <a:lnTo>
                  <a:pt x="2719743" y="656183"/>
                </a:lnTo>
                <a:lnTo>
                  <a:pt x="2714764" y="652614"/>
                </a:lnTo>
                <a:lnTo>
                  <a:pt x="2704236" y="654380"/>
                </a:lnTo>
                <a:lnTo>
                  <a:pt x="2700680" y="659371"/>
                </a:lnTo>
                <a:lnTo>
                  <a:pt x="2702445" y="669899"/>
                </a:lnTo>
                <a:lnTo>
                  <a:pt x="2707424" y="673430"/>
                </a:lnTo>
                <a:lnTo>
                  <a:pt x="2717952" y="671664"/>
                </a:lnTo>
                <a:lnTo>
                  <a:pt x="2721508" y="666711"/>
                </a:lnTo>
                <a:close/>
              </a:path>
              <a:path w="2866390" h="2186940">
                <a:moveTo>
                  <a:pt x="2727909" y="704964"/>
                </a:moveTo>
                <a:lnTo>
                  <a:pt x="2726144" y="694448"/>
                </a:lnTo>
                <a:lnTo>
                  <a:pt x="2721165" y="690880"/>
                </a:lnTo>
                <a:lnTo>
                  <a:pt x="2710637" y="692645"/>
                </a:lnTo>
                <a:lnTo>
                  <a:pt x="2707081" y="697636"/>
                </a:lnTo>
                <a:lnTo>
                  <a:pt x="2708846" y="708152"/>
                </a:lnTo>
                <a:lnTo>
                  <a:pt x="2713825" y="711708"/>
                </a:lnTo>
                <a:lnTo>
                  <a:pt x="2724353" y="709942"/>
                </a:lnTo>
                <a:lnTo>
                  <a:pt x="2727909" y="704964"/>
                </a:lnTo>
                <a:close/>
              </a:path>
              <a:path w="2866390" h="2186940">
                <a:moveTo>
                  <a:pt x="2734310" y="743242"/>
                </a:moveTo>
                <a:lnTo>
                  <a:pt x="2732557" y="732713"/>
                </a:lnTo>
                <a:lnTo>
                  <a:pt x="2727566" y="729157"/>
                </a:lnTo>
                <a:lnTo>
                  <a:pt x="2717050" y="730923"/>
                </a:lnTo>
                <a:lnTo>
                  <a:pt x="2713494" y="735901"/>
                </a:lnTo>
                <a:lnTo>
                  <a:pt x="2715247" y="746429"/>
                </a:lnTo>
                <a:lnTo>
                  <a:pt x="2720238" y="749973"/>
                </a:lnTo>
                <a:lnTo>
                  <a:pt x="2730754" y="748207"/>
                </a:lnTo>
                <a:lnTo>
                  <a:pt x="2734310" y="743242"/>
                </a:lnTo>
                <a:close/>
              </a:path>
              <a:path w="2866390" h="2186940">
                <a:moveTo>
                  <a:pt x="2740723" y="781507"/>
                </a:moveTo>
                <a:lnTo>
                  <a:pt x="2738958" y="770978"/>
                </a:lnTo>
                <a:lnTo>
                  <a:pt x="2733979" y="767422"/>
                </a:lnTo>
                <a:lnTo>
                  <a:pt x="2723451" y="769188"/>
                </a:lnTo>
                <a:lnTo>
                  <a:pt x="2719895" y="774166"/>
                </a:lnTo>
                <a:lnTo>
                  <a:pt x="2721660" y="784694"/>
                </a:lnTo>
                <a:lnTo>
                  <a:pt x="2726639" y="788238"/>
                </a:lnTo>
                <a:lnTo>
                  <a:pt x="2737167" y="786472"/>
                </a:lnTo>
                <a:lnTo>
                  <a:pt x="2740723" y="781507"/>
                </a:lnTo>
                <a:close/>
              </a:path>
              <a:path w="2866390" h="2186940">
                <a:moveTo>
                  <a:pt x="2747124" y="819772"/>
                </a:moveTo>
                <a:lnTo>
                  <a:pt x="2745359" y="809244"/>
                </a:lnTo>
                <a:lnTo>
                  <a:pt x="2740380" y="805688"/>
                </a:lnTo>
                <a:lnTo>
                  <a:pt x="2729852" y="807440"/>
                </a:lnTo>
                <a:lnTo>
                  <a:pt x="2726296" y="812431"/>
                </a:lnTo>
                <a:lnTo>
                  <a:pt x="2728061" y="822960"/>
                </a:lnTo>
                <a:lnTo>
                  <a:pt x="2733040" y="826503"/>
                </a:lnTo>
                <a:lnTo>
                  <a:pt x="2743568" y="824738"/>
                </a:lnTo>
                <a:lnTo>
                  <a:pt x="2747124" y="819772"/>
                </a:lnTo>
                <a:close/>
              </a:path>
              <a:path w="2866390" h="2186940">
                <a:moveTo>
                  <a:pt x="2752712" y="1767395"/>
                </a:moveTo>
                <a:lnTo>
                  <a:pt x="2746565" y="1758670"/>
                </a:lnTo>
                <a:lnTo>
                  <a:pt x="2740545" y="1757616"/>
                </a:lnTo>
                <a:lnTo>
                  <a:pt x="2731808" y="1763763"/>
                </a:lnTo>
                <a:lnTo>
                  <a:pt x="2730754" y="1769808"/>
                </a:lnTo>
                <a:lnTo>
                  <a:pt x="2736900" y="1778533"/>
                </a:lnTo>
                <a:lnTo>
                  <a:pt x="2742933" y="1779587"/>
                </a:lnTo>
                <a:lnTo>
                  <a:pt x="2751658" y="1773428"/>
                </a:lnTo>
                <a:lnTo>
                  <a:pt x="2752712" y="1767395"/>
                </a:lnTo>
                <a:close/>
              </a:path>
              <a:path w="2866390" h="2186940">
                <a:moveTo>
                  <a:pt x="2753525" y="858037"/>
                </a:moveTo>
                <a:lnTo>
                  <a:pt x="2751759" y="847509"/>
                </a:lnTo>
                <a:lnTo>
                  <a:pt x="2746781" y="843953"/>
                </a:lnTo>
                <a:lnTo>
                  <a:pt x="2736253" y="845718"/>
                </a:lnTo>
                <a:lnTo>
                  <a:pt x="2732697" y="850696"/>
                </a:lnTo>
                <a:lnTo>
                  <a:pt x="2734462" y="861225"/>
                </a:lnTo>
                <a:lnTo>
                  <a:pt x="2739440" y="864781"/>
                </a:lnTo>
                <a:lnTo>
                  <a:pt x="2749969" y="863015"/>
                </a:lnTo>
                <a:lnTo>
                  <a:pt x="2753525" y="858037"/>
                </a:lnTo>
                <a:close/>
              </a:path>
              <a:path w="2866390" h="2186940">
                <a:moveTo>
                  <a:pt x="2759926" y="896302"/>
                </a:moveTo>
                <a:lnTo>
                  <a:pt x="2758173" y="885774"/>
                </a:lnTo>
                <a:lnTo>
                  <a:pt x="2753182" y="882218"/>
                </a:lnTo>
                <a:lnTo>
                  <a:pt x="2742666" y="883983"/>
                </a:lnTo>
                <a:lnTo>
                  <a:pt x="2739110" y="888961"/>
                </a:lnTo>
                <a:lnTo>
                  <a:pt x="2740863" y="899490"/>
                </a:lnTo>
                <a:lnTo>
                  <a:pt x="2745854" y="903046"/>
                </a:lnTo>
                <a:lnTo>
                  <a:pt x="2756382" y="901280"/>
                </a:lnTo>
                <a:lnTo>
                  <a:pt x="2759926" y="896302"/>
                </a:lnTo>
                <a:close/>
              </a:path>
              <a:path w="2866390" h="2186940">
                <a:moveTo>
                  <a:pt x="2766339" y="934567"/>
                </a:moveTo>
                <a:lnTo>
                  <a:pt x="2764574" y="924039"/>
                </a:lnTo>
                <a:lnTo>
                  <a:pt x="2759595" y="920496"/>
                </a:lnTo>
                <a:lnTo>
                  <a:pt x="2749067" y="922248"/>
                </a:lnTo>
                <a:lnTo>
                  <a:pt x="2745511" y="927227"/>
                </a:lnTo>
                <a:lnTo>
                  <a:pt x="2747276" y="937755"/>
                </a:lnTo>
                <a:lnTo>
                  <a:pt x="2752255" y="941311"/>
                </a:lnTo>
                <a:lnTo>
                  <a:pt x="2762783" y="939546"/>
                </a:lnTo>
                <a:lnTo>
                  <a:pt x="2766339" y="934567"/>
                </a:lnTo>
                <a:close/>
              </a:path>
              <a:path w="2866390" h="2186940">
                <a:moveTo>
                  <a:pt x="2772740" y="972845"/>
                </a:moveTo>
                <a:lnTo>
                  <a:pt x="2770975" y="962317"/>
                </a:lnTo>
                <a:lnTo>
                  <a:pt x="2765996" y="958761"/>
                </a:lnTo>
                <a:lnTo>
                  <a:pt x="2755468" y="960526"/>
                </a:lnTo>
                <a:lnTo>
                  <a:pt x="2751912" y="965504"/>
                </a:lnTo>
                <a:lnTo>
                  <a:pt x="2753677" y="976033"/>
                </a:lnTo>
                <a:lnTo>
                  <a:pt x="2758656" y="979589"/>
                </a:lnTo>
                <a:lnTo>
                  <a:pt x="2769184" y="977823"/>
                </a:lnTo>
                <a:lnTo>
                  <a:pt x="2772740" y="972845"/>
                </a:lnTo>
                <a:close/>
              </a:path>
              <a:path w="2866390" h="2186940">
                <a:moveTo>
                  <a:pt x="2779141" y="1011110"/>
                </a:moveTo>
                <a:lnTo>
                  <a:pt x="2777375" y="1000582"/>
                </a:lnTo>
                <a:lnTo>
                  <a:pt x="2772397" y="997026"/>
                </a:lnTo>
                <a:lnTo>
                  <a:pt x="2761869" y="998791"/>
                </a:lnTo>
                <a:lnTo>
                  <a:pt x="2758313" y="1003769"/>
                </a:lnTo>
                <a:lnTo>
                  <a:pt x="2760078" y="1014298"/>
                </a:lnTo>
                <a:lnTo>
                  <a:pt x="2765056" y="1017841"/>
                </a:lnTo>
                <a:lnTo>
                  <a:pt x="2775585" y="1016076"/>
                </a:lnTo>
                <a:lnTo>
                  <a:pt x="2779141" y="1011110"/>
                </a:lnTo>
                <a:close/>
              </a:path>
              <a:path w="2866390" h="2186940">
                <a:moveTo>
                  <a:pt x="2782252" y="1742592"/>
                </a:moveTo>
                <a:lnTo>
                  <a:pt x="2775140" y="1734629"/>
                </a:lnTo>
                <a:lnTo>
                  <a:pt x="2769031" y="1734273"/>
                </a:lnTo>
                <a:lnTo>
                  <a:pt x="2761069" y="1741398"/>
                </a:lnTo>
                <a:lnTo>
                  <a:pt x="2760713" y="1747507"/>
                </a:lnTo>
                <a:lnTo>
                  <a:pt x="2767825" y="1755457"/>
                </a:lnTo>
                <a:lnTo>
                  <a:pt x="2773934" y="1755813"/>
                </a:lnTo>
                <a:lnTo>
                  <a:pt x="2781909" y="1748713"/>
                </a:lnTo>
                <a:lnTo>
                  <a:pt x="2782252" y="1742592"/>
                </a:lnTo>
                <a:close/>
              </a:path>
              <a:path w="2866390" h="2186940">
                <a:moveTo>
                  <a:pt x="2785541" y="1049375"/>
                </a:moveTo>
                <a:lnTo>
                  <a:pt x="2783789" y="1038847"/>
                </a:lnTo>
                <a:lnTo>
                  <a:pt x="2778798" y="1035291"/>
                </a:lnTo>
                <a:lnTo>
                  <a:pt x="2768269" y="1037056"/>
                </a:lnTo>
                <a:lnTo>
                  <a:pt x="2764726" y="1042035"/>
                </a:lnTo>
                <a:lnTo>
                  <a:pt x="2766479" y="1052563"/>
                </a:lnTo>
                <a:lnTo>
                  <a:pt x="2771457" y="1056119"/>
                </a:lnTo>
                <a:lnTo>
                  <a:pt x="2781998" y="1054354"/>
                </a:lnTo>
                <a:lnTo>
                  <a:pt x="2785541" y="1049375"/>
                </a:lnTo>
                <a:close/>
              </a:path>
              <a:path w="2866390" h="2186940">
                <a:moveTo>
                  <a:pt x="2791955" y="1087653"/>
                </a:moveTo>
                <a:lnTo>
                  <a:pt x="2790190" y="1077125"/>
                </a:lnTo>
                <a:lnTo>
                  <a:pt x="2785211" y="1073569"/>
                </a:lnTo>
                <a:lnTo>
                  <a:pt x="2774670" y="1075334"/>
                </a:lnTo>
                <a:lnTo>
                  <a:pt x="2771127" y="1080312"/>
                </a:lnTo>
                <a:lnTo>
                  <a:pt x="2772892" y="1090841"/>
                </a:lnTo>
                <a:lnTo>
                  <a:pt x="2777858" y="1094384"/>
                </a:lnTo>
                <a:lnTo>
                  <a:pt x="2788399" y="1092619"/>
                </a:lnTo>
                <a:lnTo>
                  <a:pt x="2791955" y="1087653"/>
                </a:lnTo>
                <a:close/>
              </a:path>
              <a:path w="2866390" h="2186940">
                <a:moveTo>
                  <a:pt x="2798356" y="1125918"/>
                </a:moveTo>
                <a:lnTo>
                  <a:pt x="2796590" y="1115390"/>
                </a:lnTo>
                <a:lnTo>
                  <a:pt x="2791612" y="1111821"/>
                </a:lnTo>
                <a:lnTo>
                  <a:pt x="2781084" y="1113586"/>
                </a:lnTo>
                <a:lnTo>
                  <a:pt x="2777528" y="1118577"/>
                </a:lnTo>
                <a:lnTo>
                  <a:pt x="2779293" y="1129106"/>
                </a:lnTo>
                <a:lnTo>
                  <a:pt x="2784271" y="1132649"/>
                </a:lnTo>
                <a:lnTo>
                  <a:pt x="2794800" y="1130884"/>
                </a:lnTo>
                <a:lnTo>
                  <a:pt x="2798356" y="1125918"/>
                </a:lnTo>
                <a:close/>
              </a:path>
              <a:path w="2866390" h="2186940">
                <a:moveTo>
                  <a:pt x="2804757" y="1164170"/>
                </a:moveTo>
                <a:lnTo>
                  <a:pt x="2802991" y="1153655"/>
                </a:lnTo>
                <a:lnTo>
                  <a:pt x="2798013" y="1150086"/>
                </a:lnTo>
                <a:lnTo>
                  <a:pt x="2787485" y="1151851"/>
                </a:lnTo>
                <a:lnTo>
                  <a:pt x="2783929" y="1156843"/>
                </a:lnTo>
                <a:lnTo>
                  <a:pt x="2785694" y="1167358"/>
                </a:lnTo>
                <a:lnTo>
                  <a:pt x="2790672" y="1170914"/>
                </a:lnTo>
                <a:lnTo>
                  <a:pt x="2801201" y="1169149"/>
                </a:lnTo>
                <a:lnTo>
                  <a:pt x="2804757" y="1164170"/>
                </a:lnTo>
                <a:close/>
              </a:path>
              <a:path w="2866390" h="2186940">
                <a:moveTo>
                  <a:pt x="2808871" y="1720253"/>
                </a:moveTo>
                <a:lnTo>
                  <a:pt x="2808389" y="1714157"/>
                </a:lnTo>
                <a:lnTo>
                  <a:pt x="2800286" y="1707210"/>
                </a:lnTo>
                <a:lnTo>
                  <a:pt x="2794190" y="1707680"/>
                </a:lnTo>
                <a:lnTo>
                  <a:pt x="2790723" y="1711731"/>
                </a:lnTo>
                <a:lnTo>
                  <a:pt x="2787243" y="1715782"/>
                </a:lnTo>
                <a:lnTo>
                  <a:pt x="2787726" y="1721878"/>
                </a:lnTo>
                <a:lnTo>
                  <a:pt x="2795816" y="1728838"/>
                </a:lnTo>
                <a:lnTo>
                  <a:pt x="2801924" y="1728368"/>
                </a:lnTo>
                <a:lnTo>
                  <a:pt x="2808871" y="1720253"/>
                </a:lnTo>
                <a:close/>
              </a:path>
              <a:path w="2866390" h="2186940">
                <a:moveTo>
                  <a:pt x="2811157" y="1202436"/>
                </a:moveTo>
                <a:lnTo>
                  <a:pt x="2809392" y="1191920"/>
                </a:lnTo>
                <a:lnTo>
                  <a:pt x="2804414" y="1188364"/>
                </a:lnTo>
                <a:lnTo>
                  <a:pt x="2793885" y="1190129"/>
                </a:lnTo>
                <a:lnTo>
                  <a:pt x="2790329" y="1195095"/>
                </a:lnTo>
                <a:lnTo>
                  <a:pt x="2792095" y="1205623"/>
                </a:lnTo>
                <a:lnTo>
                  <a:pt x="2797073" y="1209179"/>
                </a:lnTo>
                <a:lnTo>
                  <a:pt x="2807601" y="1207414"/>
                </a:lnTo>
                <a:lnTo>
                  <a:pt x="2811157" y="1202436"/>
                </a:lnTo>
                <a:close/>
              </a:path>
              <a:path w="2866390" h="2186940">
                <a:moveTo>
                  <a:pt x="2817558" y="1240713"/>
                </a:moveTo>
                <a:lnTo>
                  <a:pt x="2815793" y="1230185"/>
                </a:lnTo>
                <a:lnTo>
                  <a:pt x="2810814" y="1226629"/>
                </a:lnTo>
                <a:lnTo>
                  <a:pt x="2800286" y="1228382"/>
                </a:lnTo>
                <a:lnTo>
                  <a:pt x="2796730" y="1233373"/>
                </a:lnTo>
                <a:lnTo>
                  <a:pt x="2798495" y="1243901"/>
                </a:lnTo>
                <a:lnTo>
                  <a:pt x="2803474" y="1247444"/>
                </a:lnTo>
                <a:lnTo>
                  <a:pt x="2814002" y="1245692"/>
                </a:lnTo>
                <a:lnTo>
                  <a:pt x="2817558" y="1240713"/>
                </a:lnTo>
                <a:close/>
              </a:path>
              <a:path w="2866390" h="2186940">
                <a:moveTo>
                  <a:pt x="2823959" y="1278978"/>
                </a:moveTo>
                <a:lnTo>
                  <a:pt x="2822206" y="1268450"/>
                </a:lnTo>
                <a:lnTo>
                  <a:pt x="2817215" y="1264894"/>
                </a:lnTo>
                <a:lnTo>
                  <a:pt x="2806700" y="1266659"/>
                </a:lnTo>
                <a:lnTo>
                  <a:pt x="2803144" y="1271638"/>
                </a:lnTo>
                <a:lnTo>
                  <a:pt x="2804896" y="1282166"/>
                </a:lnTo>
                <a:lnTo>
                  <a:pt x="2809887" y="1285722"/>
                </a:lnTo>
                <a:lnTo>
                  <a:pt x="2820416" y="1283957"/>
                </a:lnTo>
                <a:lnTo>
                  <a:pt x="2823959" y="1278978"/>
                </a:lnTo>
                <a:close/>
              </a:path>
              <a:path w="2866390" h="2186940">
                <a:moveTo>
                  <a:pt x="2830372" y="1317244"/>
                </a:moveTo>
                <a:lnTo>
                  <a:pt x="2828607" y="1306728"/>
                </a:lnTo>
                <a:lnTo>
                  <a:pt x="2823629" y="1303159"/>
                </a:lnTo>
                <a:lnTo>
                  <a:pt x="2813100" y="1304925"/>
                </a:lnTo>
                <a:lnTo>
                  <a:pt x="2809544" y="1309903"/>
                </a:lnTo>
                <a:lnTo>
                  <a:pt x="2811310" y="1320431"/>
                </a:lnTo>
                <a:lnTo>
                  <a:pt x="2816288" y="1323987"/>
                </a:lnTo>
                <a:lnTo>
                  <a:pt x="2826816" y="1322222"/>
                </a:lnTo>
                <a:lnTo>
                  <a:pt x="2830372" y="1317244"/>
                </a:lnTo>
                <a:close/>
              </a:path>
              <a:path w="2866390" h="2186940">
                <a:moveTo>
                  <a:pt x="2831541" y="1688071"/>
                </a:moveTo>
                <a:lnTo>
                  <a:pt x="2830157" y="1682115"/>
                </a:lnTo>
                <a:lnTo>
                  <a:pt x="2821101" y="1676476"/>
                </a:lnTo>
                <a:lnTo>
                  <a:pt x="2815145" y="1677860"/>
                </a:lnTo>
                <a:lnTo>
                  <a:pt x="2809494" y="1686915"/>
                </a:lnTo>
                <a:lnTo>
                  <a:pt x="2810878" y="1692871"/>
                </a:lnTo>
                <a:lnTo>
                  <a:pt x="2819933" y="1698510"/>
                </a:lnTo>
                <a:lnTo>
                  <a:pt x="2825902" y="1697139"/>
                </a:lnTo>
                <a:lnTo>
                  <a:pt x="2831541" y="1688071"/>
                </a:lnTo>
                <a:close/>
              </a:path>
              <a:path w="2866390" h="2186940">
                <a:moveTo>
                  <a:pt x="2836773" y="1355521"/>
                </a:moveTo>
                <a:lnTo>
                  <a:pt x="2835008" y="1344980"/>
                </a:lnTo>
                <a:lnTo>
                  <a:pt x="2830030" y="1341437"/>
                </a:lnTo>
                <a:lnTo>
                  <a:pt x="2819501" y="1343190"/>
                </a:lnTo>
                <a:lnTo>
                  <a:pt x="2815945" y="1348168"/>
                </a:lnTo>
                <a:lnTo>
                  <a:pt x="2817711" y="1358709"/>
                </a:lnTo>
                <a:lnTo>
                  <a:pt x="2822689" y="1362252"/>
                </a:lnTo>
                <a:lnTo>
                  <a:pt x="2833217" y="1360487"/>
                </a:lnTo>
                <a:lnTo>
                  <a:pt x="2836773" y="1355521"/>
                </a:lnTo>
                <a:close/>
              </a:path>
              <a:path w="2866390" h="2186940">
                <a:moveTo>
                  <a:pt x="2843174" y="1393786"/>
                </a:moveTo>
                <a:lnTo>
                  <a:pt x="2841409" y="1383258"/>
                </a:lnTo>
                <a:lnTo>
                  <a:pt x="2836430" y="1379702"/>
                </a:lnTo>
                <a:lnTo>
                  <a:pt x="2825902" y="1381467"/>
                </a:lnTo>
                <a:lnTo>
                  <a:pt x="2822346" y="1386446"/>
                </a:lnTo>
                <a:lnTo>
                  <a:pt x="2824111" y="1396974"/>
                </a:lnTo>
                <a:lnTo>
                  <a:pt x="2829090" y="1400530"/>
                </a:lnTo>
                <a:lnTo>
                  <a:pt x="2839618" y="1398765"/>
                </a:lnTo>
                <a:lnTo>
                  <a:pt x="2843174" y="1393786"/>
                </a:lnTo>
                <a:close/>
              </a:path>
              <a:path w="2866390" h="2186940">
                <a:moveTo>
                  <a:pt x="2848902" y="1652676"/>
                </a:moveTo>
                <a:lnTo>
                  <a:pt x="2846578" y="1647024"/>
                </a:lnTo>
                <a:lnTo>
                  <a:pt x="2836748" y="1642897"/>
                </a:lnTo>
                <a:lnTo>
                  <a:pt x="2831084" y="1645208"/>
                </a:lnTo>
                <a:lnTo>
                  <a:pt x="2826956" y="1655064"/>
                </a:lnTo>
                <a:lnTo>
                  <a:pt x="2829268" y="1660728"/>
                </a:lnTo>
                <a:lnTo>
                  <a:pt x="2839110" y="1664843"/>
                </a:lnTo>
                <a:lnTo>
                  <a:pt x="2844787" y="1662518"/>
                </a:lnTo>
                <a:lnTo>
                  <a:pt x="2848902" y="1652676"/>
                </a:lnTo>
                <a:close/>
              </a:path>
              <a:path w="2866390" h="2186940">
                <a:moveTo>
                  <a:pt x="2849575" y="1432052"/>
                </a:moveTo>
                <a:lnTo>
                  <a:pt x="2847822" y="1421523"/>
                </a:lnTo>
                <a:lnTo>
                  <a:pt x="2842831" y="1417967"/>
                </a:lnTo>
                <a:lnTo>
                  <a:pt x="2832316" y="1419733"/>
                </a:lnTo>
                <a:lnTo>
                  <a:pt x="2828760" y="1424711"/>
                </a:lnTo>
                <a:lnTo>
                  <a:pt x="2830512" y="1435239"/>
                </a:lnTo>
                <a:lnTo>
                  <a:pt x="2835503" y="1438795"/>
                </a:lnTo>
                <a:lnTo>
                  <a:pt x="2846032" y="1437030"/>
                </a:lnTo>
                <a:lnTo>
                  <a:pt x="2849575" y="1432052"/>
                </a:lnTo>
                <a:close/>
              </a:path>
              <a:path w="2866390" h="2186940">
                <a:moveTo>
                  <a:pt x="2855988" y="1470329"/>
                </a:moveTo>
                <a:lnTo>
                  <a:pt x="2854223" y="1459788"/>
                </a:lnTo>
                <a:lnTo>
                  <a:pt x="2849245" y="1456232"/>
                </a:lnTo>
                <a:lnTo>
                  <a:pt x="2838716" y="1457998"/>
                </a:lnTo>
                <a:lnTo>
                  <a:pt x="2835160" y="1462976"/>
                </a:lnTo>
                <a:lnTo>
                  <a:pt x="2836926" y="1473517"/>
                </a:lnTo>
                <a:lnTo>
                  <a:pt x="2841904" y="1477060"/>
                </a:lnTo>
                <a:lnTo>
                  <a:pt x="2852432" y="1475295"/>
                </a:lnTo>
                <a:lnTo>
                  <a:pt x="2855988" y="1470329"/>
                </a:lnTo>
                <a:close/>
              </a:path>
              <a:path w="2866390" h="2186940">
                <a:moveTo>
                  <a:pt x="2860306" y="1614932"/>
                </a:moveTo>
                <a:lnTo>
                  <a:pt x="2857093" y="1609712"/>
                </a:lnTo>
                <a:lnTo>
                  <a:pt x="2846717" y="1607235"/>
                </a:lnTo>
                <a:lnTo>
                  <a:pt x="2841510" y="1610448"/>
                </a:lnTo>
                <a:lnTo>
                  <a:pt x="2840266" y="1615630"/>
                </a:lnTo>
                <a:lnTo>
                  <a:pt x="2839021" y="1620812"/>
                </a:lnTo>
                <a:lnTo>
                  <a:pt x="2842222" y="1626031"/>
                </a:lnTo>
                <a:lnTo>
                  <a:pt x="2852597" y="1628521"/>
                </a:lnTo>
                <a:lnTo>
                  <a:pt x="2857817" y="1625320"/>
                </a:lnTo>
                <a:lnTo>
                  <a:pt x="2860306" y="1614932"/>
                </a:lnTo>
                <a:close/>
              </a:path>
              <a:path w="2866390" h="2186940">
                <a:moveTo>
                  <a:pt x="2861932" y="1505877"/>
                </a:moveTo>
                <a:lnTo>
                  <a:pt x="2861094" y="1500822"/>
                </a:lnTo>
                <a:lnTo>
                  <a:pt x="2859659" y="1498523"/>
                </a:lnTo>
                <a:lnTo>
                  <a:pt x="2855531" y="1495577"/>
                </a:lnTo>
                <a:lnTo>
                  <a:pt x="2852890" y="1494980"/>
                </a:lnTo>
                <a:lnTo>
                  <a:pt x="2847873" y="1495818"/>
                </a:lnTo>
                <a:lnTo>
                  <a:pt x="2845600" y="1497253"/>
                </a:lnTo>
                <a:lnTo>
                  <a:pt x="2842628" y="1501381"/>
                </a:lnTo>
                <a:lnTo>
                  <a:pt x="2842031" y="1504010"/>
                </a:lnTo>
                <a:lnTo>
                  <a:pt x="2842869" y="1509064"/>
                </a:lnTo>
                <a:lnTo>
                  <a:pt x="2844266" y="1511287"/>
                </a:lnTo>
                <a:lnTo>
                  <a:pt x="2848470" y="1514297"/>
                </a:lnTo>
                <a:lnTo>
                  <a:pt x="2851035" y="1514881"/>
                </a:lnTo>
                <a:lnTo>
                  <a:pt x="2856128" y="1514030"/>
                </a:lnTo>
                <a:lnTo>
                  <a:pt x="2858351" y="1512646"/>
                </a:lnTo>
                <a:lnTo>
                  <a:pt x="2861348" y="1508442"/>
                </a:lnTo>
                <a:lnTo>
                  <a:pt x="2861932" y="1505877"/>
                </a:lnTo>
                <a:close/>
              </a:path>
              <a:path w="2866390" h="2186940">
                <a:moveTo>
                  <a:pt x="2865678" y="1575968"/>
                </a:moveTo>
                <a:lnTo>
                  <a:pt x="2861729" y="1571294"/>
                </a:lnTo>
                <a:lnTo>
                  <a:pt x="2851086" y="1570418"/>
                </a:lnTo>
                <a:lnTo>
                  <a:pt x="2846413" y="1574368"/>
                </a:lnTo>
                <a:lnTo>
                  <a:pt x="2845536" y="1585010"/>
                </a:lnTo>
                <a:lnTo>
                  <a:pt x="2849486" y="1589671"/>
                </a:lnTo>
                <a:lnTo>
                  <a:pt x="2860129" y="1590548"/>
                </a:lnTo>
                <a:lnTo>
                  <a:pt x="2864802" y="1586598"/>
                </a:lnTo>
                <a:lnTo>
                  <a:pt x="2865678" y="1575968"/>
                </a:lnTo>
                <a:close/>
              </a:path>
              <a:path w="2866390" h="2186940">
                <a:moveTo>
                  <a:pt x="2866072" y="1547469"/>
                </a:moveTo>
                <a:lnTo>
                  <a:pt x="2865526" y="1536801"/>
                </a:lnTo>
                <a:lnTo>
                  <a:pt x="2860979" y="1532712"/>
                </a:lnTo>
                <a:lnTo>
                  <a:pt x="2850324" y="1533258"/>
                </a:lnTo>
                <a:lnTo>
                  <a:pt x="2846222" y="1537792"/>
                </a:lnTo>
                <a:lnTo>
                  <a:pt x="2846768" y="1548460"/>
                </a:lnTo>
                <a:lnTo>
                  <a:pt x="2851315" y="1552562"/>
                </a:lnTo>
                <a:lnTo>
                  <a:pt x="2861970" y="1552003"/>
                </a:lnTo>
                <a:lnTo>
                  <a:pt x="2866072" y="1547469"/>
                </a:lnTo>
                <a:close/>
              </a:path>
            </a:pathLst>
          </a:custGeom>
          <a:solidFill>
            <a:srgbClr val="2F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512081" y="1577634"/>
            <a:ext cx="341015" cy="14465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923534" y="1428649"/>
            <a:ext cx="1442675" cy="31150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433132" y="1555762"/>
            <a:ext cx="924004" cy="22895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161683" y="2038159"/>
            <a:ext cx="966741" cy="8956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922156" y="1844967"/>
            <a:ext cx="1446053" cy="10968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406673" y="793245"/>
            <a:ext cx="168749" cy="12981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575056" y="708862"/>
            <a:ext cx="215681" cy="21419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790372" y="718543"/>
            <a:ext cx="110754" cy="2045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371836" y="922688"/>
            <a:ext cx="595617" cy="21467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361239" y="1136989"/>
            <a:ext cx="214183" cy="16734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694751" y="1136989"/>
            <a:ext cx="95987" cy="8012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575056" y="1272540"/>
            <a:ext cx="215681" cy="6389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790372" y="1136989"/>
            <a:ext cx="210165" cy="214131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957209" y="18602848"/>
            <a:ext cx="3349286" cy="464717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996207" y="19215737"/>
            <a:ext cx="3196812" cy="69378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9997292" y="19322592"/>
            <a:ext cx="3184525" cy="4445"/>
          </a:xfrm>
          <a:custGeom>
            <a:avLst/>
            <a:gdLst/>
            <a:ahLst/>
            <a:cxnLst/>
            <a:rect l="l" t="t" r="r" b="b"/>
            <a:pathLst>
              <a:path w="3184525" h="4444">
                <a:moveTo>
                  <a:pt x="3184397" y="0"/>
                </a:moveTo>
                <a:lnTo>
                  <a:pt x="0" y="0"/>
                </a:lnTo>
                <a:lnTo>
                  <a:pt x="0" y="3845"/>
                </a:lnTo>
                <a:lnTo>
                  <a:pt x="3184397" y="3845"/>
                </a:lnTo>
                <a:lnTo>
                  <a:pt x="3184397" y="0"/>
                </a:lnTo>
                <a:close/>
              </a:path>
            </a:pathLst>
          </a:custGeom>
          <a:solidFill>
            <a:srgbClr val="7F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735526" y="19360696"/>
            <a:ext cx="133979" cy="13240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274124" y="19397690"/>
            <a:ext cx="1346219" cy="74935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11996255" y="19398627"/>
            <a:ext cx="549910" cy="59690"/>
          </a:xfrm>
          <a:custGeom>
            <a:avLst/>
            <a:gdLst/>
            <a:ahLst/>
            <a:cxnLst/>
            <a:rect l="l" t="t" r="r" b="b"/>
            <a:pathLst>
              <a:path w="549909" h="59690">
                <a:moveTo>
                  <a:pt x="69710" y="0"/>
                </a:moveTo>
                <a:lnTo>
                  <a:pt x="65532" y="0"/>
                </a:lnTo>
                <a:lnTo>
                  <a:pt x="52501" y="48628"/>
                </a:lnTo>
                <a:lnTo>
                  <a:pt x="51714" y="52628"/>
                </a:lnTo>
                <a:lnTo>
                  <a:pt x="51130" y="49707"/>
                </a:lnTo>
                <a:lnTo>
                  <a:pt x="50152" y="45897"/>
                </a:lnTo>
                <a:lnTo>
                  <a:pt x="36918" y="0"/>
                </a:lnTo>
                <a:lnTo>
                  <a:pt x="32359" y="0"/>
                </a:lnTo>
                <a:lnTo>
                  <a:pt x="20154" y="43307"/>
                </a:lnTo>
                <a:lnTo>
                  <a:pt x="18770" y="48895"/>
                </a:lnTo>
                <a:lnTo>
                  <a:pt x="18122" y="52539"/>
                </a:lnTo>
                <a:lnTo>
                  <a:pt x="17741" y="50393"/>
                </a:lnTo>
                <a:lnTo>
                  <a:pt x="4305" y="0"/>
                </a:lnTo>
                <a:lnTo>
                  <a:pt x="0" y="0"/>
                </a:lnTo>
                <a:lnTo>
                  <a:pt x="16243" y="59093"/>
                </a:lnTo>
                <a:lnTo>
                  <a:pt x="19710" y="59093"/>
                </a:lnTo>
                <a:lnTo>
                  <a:pt x="33540" y="9321"/>
                </a:lnTo>
                <a:lnTo>
                  <a:pt x="34582" y="4292"/>
                </a:lnTo>
                <a:lnTo>
                  <a:pt x="35115" y="6680"/>
                </a:lnTo>
                <a:lnTo>
                  <a:pt x="49974" y="59093"/>
                </a:lnTo>
                <a:lnTo>
                  <a:pt x="53365" y="59093"/>
                </a:lnTo>
                <a:lnTo>
                  <a:pt x="69710" y="0"/>
                </a:lnTo>
                <a:close/>
              </a:path>
              <a:path w="549909" h="59690">
                <a:moveTo>
                  <a:pt x="84239" y="0"/>
                </a:moveTo>
                <a:lnTo>
                  <a:pt x="80111" y="0"/>
                </a:lnTo>
                <a:lnTo>
                  <a:pt x="80111" y="59093"/>
                </a:lnTo>
                <a:lnTo>
                  <a:pt x="84239" y="59093"/>
                </a:lnTo>
                <a:lnTo>
                  <a:pt x="84239" y="0"/>
                </a:lnTo>
                <a:close/>
              </a:path>
              <a:path w="549909" h="59690">
                <a:moveTo>
                  <a:pt x="139915" y="59093"/>
                </a:moveTo>
                <a:lnTo>
                  <a:pt x="124587" y="33350"/>
                </a:lnTo>
                <a:lnTo>
                  <a:pt x="123888" y="32169"/>
                </a:lnTo>
                <a:lnTo>
                  <a:pt x="128130" y="30988"/>
                </a:lnTo>
                <a:lnTo>
                  <a:pt x="130073" y="29781"/>
                </a:lnTo>
                <a:lnTo>
                  <a:pt x="131292" y="29019"/>
                </a:lnTo>
                <a:lnTo>
                  <a:pt x="135483" y="23596"/>
                </a:lnTo>
                <a:lnTo>
                  <a:pt x="136512" y="20243"/>
                </a:lnTo>
                <a:lnTo>
                  <a:pt x="136512" y="10845"/>
                </a:lnTo>
                <a:lnTo>
                  <a:pt x="134772" y="6769"/>
                </a:lnTo>
                <a:lnTo>
                  <a:pt x="132080" y="4699"/>
                </a:lnTo>
                <a:lnTo>
                  <a:pt x="132080" y="12115"/>
                </a:lnTo>
                <a:lnTo>
                  <a:pt x="132080" y="20955"/>
                </a:lnTo>
                <a:lnTo>
                  <a:pt x="130695" y="24244"/>
                </a:lnTo>
                <a:lnTo>
                  <a:pt x="125209" y="28676"/>
                </a:lnTo>
                <a:lnTo>
                  <a:pt x="121335" y="29781"/>
                </a:lnTo>
                <a:lnTo>
                  <a:pt x="105079" y="29781"/>
                </a:lnTo>
                <a:lnTo>
                  <a:pt x="105079" y="3721"/>
                </a:lnTo>
                <a:lnTo>
                  <a:pt x="120954" y="3721"/>
                </a:lnTo>
                <a:lnTo>
                  <a:pt x="125336" y="4749"/>
                </a:lnTo>
                <a:lnTo>
                  <a:pt x="128041" y="6781"/>
                </a:lnTo>
                <a:lnTo>
                  <a:pt x="130721" y="8839"/>
                </a:lnTo>
                <a:lnTo>
                  <a:pt x="132080" y="12115"/>
                </a:lnTo>
                <a:lnTo>
                  <a:pt x="132080" y="4699"/>
                </a:lnTo>
                <a:lnTo>
                  <a:pt x="130822" y="3721"/>
                </a:lnTo>
                <a:lnTo>
                  <a:pt x="127762" y="1358"/>
                </a:lnTo>
                <a:lnTo>
                  <a:pt x="122351" y="0"/>
                </a:lnTo>
                <a:lnTo>
                  <a:pt x="100952" y="0"/>
                </a:lnTo>
                <a:lnTo>
                  <a:pt x="100952" y="59093"/>
                </a:lnTo>
                <a:lnTo>
                  <a:pt x="105079" y="59093"/>
                </a:lnTo>
                <a:lnTo>
                  <a:pt x="105079" y="33350"/>
                </a:lnTo>
                <a:lnTo>
                  <a:pt x="119761" y="33350"/>
                </a:lnTo>
                <a:lnTo>
                  <a:pt x="134988" y="59093"/>
                </a:lnTo>
                <a:lnTo>
                  <a:pt x="139915" y="59093"/>
                </a:lnTo>
                <a:close/>
              </a:path>
              <a:path w="549909" h="59690">
                <a:moveTo>
                  <a:pt x="211035" y="0"/>
                </a:moveTo>
                <a:lnTo>
                  <a:pt x="206565" y="0"/>
                </a:lnTo>
                <a:lnTo>
                  <a:pt x="187667" y="51866"/>
                </a:lnTo>
                <a:lnTo>
                  <a:pt x="187109" y="53873"/>
                </a:lnTo>
                <a:lnTo>
                  <a:pt x="186347" y="50838"/>
                </a:lnTo>
                <a:lnTo>
                  <a:pt x="184810" y="46278"/>
                </a:lnTo>
                <a:lnTo>
                  <a:pt x="167690" y="0"/>
                </a:lnTo>
                <a:lnTo>
                  <a:pt x="163271" y="0"/>
                </a:lnTo>
                <a:lnTo>
                  <a:pt x="185293" y="59093"/>
                </a:lnTo>
                <a:lnTo>
                  <a:pt x="188925" y="59093"/>
                </a:lnTo>
                <a:lnTo>
                  <a:pt x="211035" y="0"/>
                </a:lnTo>
                <a:close/>
              </a:path>
              <a:path w="549909" h="59690">
                <a:moveTo>
                  <a:pt x="251701" y="0"/>
                </a:moveTo>
                <a:lnTo>
                  <a:pt x="219392" y="0"/>
                </a:lnTo>
                <a:lnTo>
                  <a:pt x="219392" y="59093"/>
                </a:lnTo>
                <a:lnTo>
                  <a:pt x="251701" y="59093"/>
                </a:lnTo>
                <a:lnTo>
                  <a:pt x="251701" y="55295"/>
                </a:lnTo>
                <a:lnTo>
                  <a:pt x="223520" y="55295"/>
                </a:lnTo>
                <a:lnTo>
                  <a:pt x="223520" y="29946"/>
                </a:lnTo>
                <a:lnTo>
                  <a:pt x="250113" y="29946"/>
                </a:lnTo>
                <a:lnTo>
                  <a:pt x="250113" y="26162"/>
                </a:lnTo>
                <a:lnTo>
                  <a:pt x="223520" y="26162"/>
                </a:lnTo>
                <a:lnTo>
                  <a:pt x="223520" y="3810"/>
                </a:lnTo>
                <a:lnTo>
                  <a:pt x="251701" y="3810"/>
                </a:lnTo>
                <a:lnTo>
                  <a:pt x="251701" y="0"/>
                </a:lnTo>
                <a:close/>
              </a:path>
              <a:path w="549909" h="59690">
                <a:moveTo>
                  <a:pt x="304038" y="59093"/>
                </a:moveTo>
                <a:lnTo>
                  <a:pt x="288709" y="33350"/>
                </a:lnTo>
                <a:lnTo>
                  <a:pt x="287997" y="32169"/>
                </a:lnTo>
                <a:lnTo>
                  <a:pt x="292239" y="30988"/>
                </a:lnTo>
                <a:lnTo>
                  <a:pt x="294182" y="29781"/>
                </a:lnTo>
                <a:lnTo>
                  <a:pt x="295414" y="29019"/>
                </a:lnTo>
                <a:lnTo>
                  <a:pt x="299593" y="23596"/>
                </a:lnTo>
                <a:lnTo>
                  <a:pt x="300634" y="20243"/>
                </a:lnTo>
                <a:lnTo>
                  <a:pt x="300634" y="10845"/>
                </a:lnTo>
                <a:lnTo>
                  <a:pt x="298881" y="6769"/>
                </a:lnTo>
                <a:lnTo>
                  <a:pt x="296189" y="4699"/>
                </a:lnTo>
                <a:lnTo>
                  <a:pt x="296189" y="12115"/>
                </a:lnTo>
                <a:lnTo>
                  <a:pt x="296189" y="20955"/>
                </a:lnTo>
                <a:lnTo>
                  <a:pt x="294805" y="24244"/>
                </a:lnTo>
                <a:lnTo>
                  <a:pt x="289318" y="28676"/>
                </a:lnTo>
                <a:lnTo>
                  <a:pt x="285457" y="29781"/>
                </a:lnTo>
                <a:lnTo>
                  <a:pt x="269201" y="29781"/>
                </a:lnTo>
                <a:lnTo>
                  <a:pt x="269201" y="3721"/>
                </a:lnTo>
                <a:lnTo>
                  <a:pt x="285076" y="3721"/>
                </a:lnTo>
                <a:lnTo>
                  <a:pt x="289445" y="4749"/>
                </a:lnTo>
                <a:lnTo>
                  <a:pt x="292150" y="6781"/>
                </a:lnTo>
                <a:lnTo>
                  <a:pt x="294830" y="8839"/>
                </a:lnTo>
                <a:lnTo>
                  <a:pt x="296189" y="12115"/>
                </a:lnTo>
                <a:lnTo>
                  <a:pt x="296189" y="4699"/>
                </a:lnTo>
                <a:lnTo>
                  <a:pt x="294932" y="3721"/>
                </a:lnTo>
                <a:lnTo>
                  <a:pt x="291871" y="1358"/>
                </a:lnTo>
                <a:lnTo>
                  <a:pt x="286461" y="0"/>
                </a:lnTo>
                <a:lnTo>
                  <a:pt x="265061" y="0"/>
                </a:lnTo>
                <a:lnTo>
                  <a:pt x="265061" y="59093"/>
                </a:lnTo>
                <a:lnTo>
                  <a:pt x="269201" y="59093"/>
                </a:lnTo>
                <a:lnTo>
                  <a:pt x="269201" y="33350"/>
                </a:lnTo>
                <a:lnTo>
                  <a:pt x="283870" y="33350"/>
                </a:lnTo>
                <a:lnTo>
                  <a:pt x="299110" y="59093"/>
                </a:lnTo>
                <a:lnTo>
                  <a:pt x="304038" y="59093"/>
                </a:lnTo>
                <a:close/>
              </a:path>
              <a:path w="549909" h="59690">
                <a:moveTo>
                  <a:pt x="346544" y="0"/>
                </a:moveTo>
                <a:lnTo>
                  <a:pt x="314248" y="0"/>
                </a:lnTo>
                <a:lnTo>
                  <a:pt x="314248" y="59093"/>
                </a:lnTo>
                <a:lnTo>
                  <a:pt x="346544" y="59093"/>
                </a:lnTo>
                <a:lnTo>
                  <a:pt x="346544" y="55295"/>
                </a:lnTo>
                <a:lnTo>
                  <a:pt x="318363" y="55295"/>
                </a:lnTo>
                <a:lnTo>
                  <a:pt x="318363" y="29946"/>
                </a:lnTo>
                <a:lnTo>
                  <a:pt x="344970" y="29946"/>
                </a:lnTo>
                <a:lnTo>
                  <a:pt x="344970" y="26162"/>
                </a:lnTo>
                <a:lnTo>
                  <a:pt x="318363" y="26162"/>
                </a:lnTo>
                <a:lnTo>
                  <a:pt x="318363" y="3810"/>
                </a:lnTo>
                <a:lnTo>
                  <a:pt x="346544" y="3810"/>
                </a:lnTo>
                <a:lnTo>
                  <a:pt x="346544" y="0"/>
                </a:lnTo>
                <a:close/>
              </a:path>
              <a:path w="549909" h="59690">
                <a:moveTo>
                  <a:pt x="404774" y="19532"/>
                </a:moveTo>
                <a:lnTo>
                  <a:pt x="402323" y="12344"/>
                </a:lnTo>
                <a:lnTo>
                  <a:pt x="400291" y="10312"/>
                </a:lnTo>
                <a:lnTo>
                  <a:pt x="400291" y="20688"/>
                </a:lnTo>
                <a:lnTo>
                  <a:pt x="400291" y="29146"/>
                </a:lnTo>
                <a:lnTo>
                  <a:pt x="398640" y="40652"/>
                </a:lnTo>
                <a:lnTo>
                  <a:pt x="393674" y="48869"/>
                </a:lnTo>
                <a:lnTo>
                  <a:pt x="385406" y="53809"/>
                </a:lnTo>
                <a:lnTo>
                  <a:pt x="373811" y="55448"/>
                </a:lnTo>
                <a:lnTo>
                  <a:pt x="364045" y="55448"/>
                </a:lnTo>
                <a:lnTo>
                  <a:pt x="364045" y="3657"/>
                </a:lnTo>
                <a:lnTo>
                  <a:pt x="383235" y="3657"/>
                </a:lnTo>
                <a:lnTo>
                  <a:pt x="389547" y="5778"/>
                </a:lnTo>
                <a:lnTo>
                  <a:pt x="398145" y="14312"/>
                </a:lnTo>
                <a:lnTo>
                  <a:pt x="400291" y="20688"/>
                </a:lnTo>
                <a:lnTo>
                  <a:pt x="400291" y="10312"/>
                </a:lnTo>
                <a:lnTo>
                  <a:pt x="393649" y="3657"/>
                </a:lnTo>
                <a:lnTo>
                  <a:pt x="392480" y="2476"/>
                </a:lnTo>
                <a:lnTo>
                  <a:pt x="385318" y="0"/>
                </a:lnTo>
                <a:lnTo>
                  <a:pt x="359918" y="0"/>
                </a:lnTo>
                <a:lnTo>
                  <a:pt x="359918" y="59093"/>
                </a:lnTo>
                <a:lnTo>
                  <a:pt x="384149" y="59093"/>
                </a:lnTo>
                <a:lnTo>
                  <a:pt x="391782" y="56540"/>
                </a:lnTo>
                <a:lnTo>
                  <a:pt x="392899" y="55448"/>
                </a:lnTo>
                <a:lnTo>
                  <a:pt x="402183" y="46393"/>
                </a:lnTo>
                <a:lnTo>
                  <a:pt x="404774" y="38887"/>
                </a:lnTo>
                <a:lnTo>
                  <a:pt x="404774" y="19532"/>
                </a:lnTo>
                <a:close/>
              </a:path>
              <a:path w="549909" h="59690">
                <a:moveTo>
                  <a:pt x="450646" y="0"/>
                </a:moveTo>
                <a:lnTo>
                  <a:pt x="418350" y="0"/>
                </a:lnTo>
                <a:lnTo>
                  <a:pt x="418350" y="59093"/>
                </a:lnTo>
                <a:lnTo>
                  <a:pt x="450646" y="59093"/>
                </a:lnTo>
                <a:lnTo>
                  <a:pt x="450646" y="55295"/>
                </a:lnTo>
                <a:lnTo>
                  <a:pt x="422465" y="55295"/>
                </a:lnTo>
                <a:lnTo>
                  <a:pt x="422465" y="29946"/>
                </a:lnTo>
                <a:lnTo>
                  <a:pt x="449059" y="29946"/>
                </a:lnTo>
                <a:lnTo>
                  <a:pt x="449059" y="26162"/>
                </a:lnTo>
                <a:lnTo>
                  <a:pt x="422465" y="26162"/>
                </a:lnTo>
                <a:lnTo>
                  <a:pt x="422465" y="3810"/>
                </a:lnTo>
                <a:lnTo>
                  <a:pt x="450646" y="3810"/>
                </a:lnTo>
                <a:lnTo>
                  <a:pt x="450646" y="0"/>
                </a:lnTo>
                <a:close/>
              </a:path>
              <a:path w="549909" h="59690">
                <a:moveTo>
                  <a:pt x="496316" y="55219"/>
                </a:moveTo>
                <a:lnTo>
                  <a:pt x="468147" y="55219"/>
                </a:lnTo>
                <a:lnTo>
                  <a:pt x="468147" y="0"/>
                </a:lnTo>
                <a:lnTo>
                  <a:pt x="464019" y="0"/>
                </a:lnTo>
                <a:lnTo>
                  <a:pt x="464019" y="59093"/>
                </a:lnTo>
                <a:lnTo>
                  <a:pt x="496316" y="59093"/>
                </a:lnTo>
                <a:lnTo>
                  <a:pt x="496316" y="55219"/>
                </a:lnTo>
                <a:close/>
              </a:path>
              <a:path w="549909" h="59690">
                <a:moveTo>
                  <a:pt x="549440" y="0"/>
                </a:moveTo>
                <a:lnTo>
                  <a:pt x="545439" y="0"/>
                </a:lnTo>
                <a:lnTo>
                  <a:pt x="545439" y="42926"/>
                </a:lnTo>
                <a:lnTo>
                  <a:pt x="545807" y="52387"/>
                </a:lnTo>
                <a:lnTo>
                  <a:pt x="545566" y="52387"/>
                </a:lnTo>
                <a:lnTo>
                  <a:pt x="510603" y="0"/>
                </a:lnTo>
                <a:lnTo>
                  <a:pt x="506476" y="0"/>
                </a:lnTo>
                <a:lnTo>
                  <a:pt x="506476" y="59093"/>
                </a:lnTo>
                <a:lnTo>
                  <a:pt x="510438" y="59093"/>
                </a:lnTo>
                <a:lnTo>
                  <a:pt x="510438" y="17602"/>
                </a:lnTo>
                <a:lnTo>
                  <a:pt x="509968" y="6629"/>
                </a:lnTo>
                <a:lnTo>
                  <a:pt x="510273" y="6629"/>
                </a:lnTo>
                <a:lnTo>
                  <a:pt x="545274" y="59093"/>
                </a:lnTo>
                <a:lnTo>
                  <a:pt x="549440" y="59093"/>
                </a:lnTo>
                <a:lnTo>
                  <a:pt x="549440" y="0"/>
                </a:lnTo>
                <a:close/>
              </a:path>
            </a:pathLst>
          </a:custGeom>
          <a:solidFill>
            <a:srgbClr val="7F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2575971" y="19384441"/>
            <a:ext cx="331474" cy="7407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58522" y="15472987"/>
            <a:ext cx="5470040" cy="28368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58522" y="15748686"/>
            <a:ext cx="287684" cy="3144565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853187" y="15748686"/>
            <a:ext cx="575375" cy="314456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238215" y="18525919"/>
            <a:ext cx="4622963" cy="367333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1190804" y="15692739"/>
            <a:ext cx="4886960" cy="2838450"/>
          </a:xfrm>
          <a:custGeom>
            <a:avLst/>
            <a:gdLst/>
            <a:ahLst/>
            <a:cxnLst/>
            <a:rect l="l" t="t" r="r" b="b"/>
            <a:pathLst>
              <a:path w="4886960" h="2838450">
                <a:moveTo>
                  <a:pt x="4802876" y="0"/>
                </a:moveTo>
                <a:lnTo>
                  <a:pt x="83467" y="0"/>
                </a:lnTo>
                <a:lnTo>
                  <a:pt x="50977" y="6559"/>
                </a:lnTo>
                <a:lnTo>
                  <a:pt x="24446" y="24446"/>
                </a:lnTo>
                <a:lnTo>
                  <a:pt x="6559" y="50977"/>
                </a:lnTo>
                <a:lnTo>
                  <a:pt x="0" y="83467"/>
                </a:lnTo>
                <a:lnTo>
                  <a:pt x="0" y="2754440"/>
                </a:lnTo>
                <a:lnTo>
                  <a:pt x="6559" y="2786926"/>
                </a:lnTo>
                <a:lnTo>
                  <a:pt x="24446" y="2813454"/>
                </a:lnTo>
                <a:lnTo>
                  <a:pt x="50977" y="2831341"/>
                </a:lnTo>
                <a:lnTo>
                  <a:pt x="83467" y="2837900"/>
                </a:lnTo>
                <a:lnTo>
                  <a:pt x="4802876" y="2837900"/>
                </a:lnTo>
                <a:lnTo>
                  <a:pt x="4835367" y="2831341"/>
                </a:lnTo>
                <a:lnTo>
                  <a:pt x="4861901" y="2813454"/>
                </a:lnTo>
                <a:lnTo>
                  <a:pt x="4879791" y="2786926"/>
                </a:lnTo>
                <a:lnTo>
                  <a:pt x="4886351" y="2754440"/>
                </a:lnTo>
                <a:lnTo>
                  <a:pt x="4886351" y="83467"/>
                </a:lnTo>
                <a:lnTo>
                  <a:pt x="4879791" y="50977"/>
                </a:lnTo>
                <a:lnTo>
                  <a:pt x="4861901" y="24446"/>
                </a:lnTo>
                <a:lnTo>
                  <a:pt x="4835367" y="6559"/>
                </a:lnTo>
                <a:lnTo>
                  <a:pt x="4802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187682" y="15689617"/>
            <a:ext cx="4892675" cy="2844165"/>
          </a:xfrm>
          <a:custGeom>
            <a:avLst/>
            <a:gdLst/>
            <a:ahLst/>
            <a:cxnLst/>
            <a:rect l="l" t="t" r="r" b="b"/>
            <a:pathLst>
              <a:path w="4892675" h="2844165">
                <a:moveTo>
                  <a:pt x="86589" y="0"/>
                </a:moveTo>
                <a:lnTo>
                  <a:pt x="52884" y="6804"/>
                </a:lnTo>
                <a:lnTo>
                  <a:pt x="25360" y="25360"/>
                </a:lnTo>
                <a:lnTo>
                  <a:pt x="6804" y="52884"/>
                </a:lnTo>
                <a:lnTo>
                  <a:pt x="0" y="86589"/>
                </a:lnTo>
                <a:lnTo>
                  <a:pt x="0" y="2757562"/>
                </a:lnTo>
                <a:lnTo>
                  <a:pt x="6804" y="2791262"/>
                </a:lnTo>
                <a:lnTo>
                  <a:pt x="25360" y="2818783"/>
                </a:lnTo>
                <a:lnTo>
                  <a:pt x="52884" y="2837338"/>
                </a:lnTo>
                <a:lnTo>
                  <a:pt x="86589" y="2844143"/>
                </a:lnTo>
                <a:lnTo>
                  <a:pt x="4805997" y="2844143"/>
                </a:lnTo>
                <a:lnTo>
                  <a:pt x="4836927" y="2837900"/>
                </a:lnTo>
                <a:lnTo>
                  <a:pt x="86589" y="2837900"/>
                </a:lnTo>
                <a:lnTo>
                  <a:pt x="70395" y="2836269"/>
                </a:lnTo>
                <a:lnTo>
                  <a:pt x="29775" y="2814367"/>
                </a:lnTo>
                <a:lnTo>
                  <a:pt x="7875" y="2773754"/>
                </a:lnTo>
                <a:lnTo>
                  <a:pt x="6243" y="2757562"/>
                </a:lnTo>
                <a:lnTo>
                  <a:pt x="6243" y="86589"/>
                </a:lnTo>
                <a:lnTo>
                  <a:pt x="19963" y="41669"/>
                </a:lnTo>
                <a:lnTo>
                  <a:pt x="55316" y="12556"/>
                </a:lnTo>
                <a:lnTo>
                  <a:pt x="86589" y="6243"/>
                </a:lnTo>
                <a:lnTo>
                  <a:pt x="86589" y="0"/>
                </a:lnTo>
                <a:close/>
              </a:path>
              <a:path w="4892675" h="2844165">
                <a:moveTo>
                  <a:pt x="4805997" y="0"/>
                </a:moveTo>
                <a:lnTo>
                  <a:pt x="86589" y="0"/>
                </a:lnTo>
                <a:lnTo>
                  <a:pt x="86589" y="6243"/>
                </a:lnTo>
                <a:lnTo>
                  <a:pt x="4805997" y="6243"/>
                </a:lnTo>
                <a:lnTo>
                  <a:pt x="4822195" y="7875"/>
                </a:lnTo>
                <a:lnTo>
                  <a:pt x="4862819" y="29775"/>
                </a:lnTo>
                <a:lnTo>
                  <a:pt x="4884716" y="70392"/>
                </a:lnTo>
                <a:lnTo>
                  <a:pt x="4886351" y="86589"/>
                </a:lnTo>
                <a:lnTo>
                  <a:pt x="4886351" y="2757562"/>
                </a:lnTo>
                <a:lnTo>
                  <a:pt x="4872630" y="2802473"/>
                </a:lnTo>
                <a:lnTo>
                  <a:pt x="4837277" y="2831590"/>
                </a:lnTo>
                <a:lnTo>
                  <a:pt x="4805997" y="2837900"/>
                </a:lnTo>
                <a:lnTo>
                  <a:pt x="4836927" y="2837900"/>
                </a:lnTo>
                <a:lnTo>
                  <a:pt x="4839707" y="2837338"/>
                </a:lnTo>
                <a:lnTo>
                  <a:pt x="4867233" y="2818783"/>
                </a:lnTo>
                <a:lnTo>
                  <a:pt x="4885790" y="2791262"/>
                </a:lnTo>
                <a:lnTo>
                  <a:pt x="4892594" y="2757562"/>
                </a:lnTo>
                <a:lnTo>
                  <a:pt x="4892594" y="86589"/>
                </a:lnTo>
                <a:lnTo>
                  <a:pt x="4885790" y="52884"/>
                </a:lnTo>
                <a:lnTo>
                  <a:pt x="4867233" y="25360"/>
                </a:lnTo>
                <a:lnTo>
                  <a:pt x="4839707" y="6804"/>
                </a:lnTo>
                <a:lnTo>
                  <a:pt x="4805997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491996" y="15959856"/>
            <a:ext cx="2908831" cy="2808939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7724280" y="16179611"/>
            <a:ext cx="2327275" cy="2226310"/>
          </a:xfrm>
          <a:custGeom>
            <a:avLst/>
            <a:gdLst/>
            <a:ahLst/>
            <a:cxnLst/>
            <a:rect l="l" t="t" r="r" b="b"/>
            <a:pathLst>
              <a:path w="2327275" h="2226309">
                <a:moveTo>
                  <a:pt x="2243797" y="0"/>
                </a:moveTo>
                <a:lnTo>
                  <a:pt x="83467" y="0"/>
                </a:lnTo>
                <a:lnTo>
                  <a:pt x="50977" y="6559"/>
                </a:lnTo>
                <a:lnTo>
                  <a:pt x="24446" y="24446"/>
                </a:lnTo>
                <a:lnTo>
                  <a:pt x="6559" y="50977"/>
                </a:lnTo>
                <a:lnTo>
                  <a:pt x="0" y="83467"/>
                </a:lnTo>
                <a:lnTo>
                  <a:pt x="0" y="2142257"/>
                </a:lnTo>
                <a:lnTo>
                  <a:pt x="6559" y="2174744"/>
                </a:lnTo>
                <a:lnTo>
                  <a:pt x="24446" y="2201275"/>
                </a:lnTo>
                <a:lnTo>
                  <a:pt x="50977" y="2219165"/>
                </a:lnTo>
                <a:lnTo>
                  <a:pt x="83467" y="2225725"/>
                </a:lnTo>
                <a:lnTo>
                  <a:pt x="2243797" y="2225725"/>
                </a:lnTo>
                <a:lnTo>
                  <a:pt x="2276287" y="2219165"/>
                </a:lnTo>
                <a:lnTo>
                  <a:pt x="2302818" y="2201275"/>
                </a:lnTo>
                <a:lnTo>
                  <a:pt x="2320705" y="2174744"/>
                </a:lnTo>
                <a:lnTo>
                  <a:pt x="2327264" y="2142257"/>
                </a:lnTo>
                <a:lnTo>
                  <a:pt x="2327264" y="83467"/>
                </a:lnTo>
                <a:lnTo>
                  <a:pt x="2320705" y="50977"/>
                </a:lnTo>
                <a:lnTo>
                  <a:pt x="2302818" y="24446"/>
                </a:lnTo>
                <a:lnTo>
                  <a:pt x="2276287" y="6559"/>
                </a:lnTo>
                <a:lnTo>
                  <a:pt x="224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721158" y="16176489"/>
            <a:ext cx="2333625" cy="2232025"/>
          </a:xfrm>
          <a:custGeom>
            <a:avLst/>
            <a:gdLst/>
            <a:ahLst/>
            <a:cxnLst/>
            <a:rect l="l" t="t" r="r" b="b"/>
            <a:pathLst>
              <a:path w="2333625" h="2232025">
                <a:moveTo>
                  <a:pt x="86589" y="0"/>
                </a:moveTo>
                <a:lnTo>
                  <a:pt x="52884" y="6804"/>
                </a:lnTo>
                <a:lnTo>
                  <a:pt x="25360" y="25360"/>
                </a:lnTo>
                <a:lnTo>
                  <a:pt x="6804" y="52884"/>
                </a:lnTo>
                <a:lnTo>
                  <a:pt x="0" y="86589"/>
                </a:lnTo>
                <a:lnTo>
                  <a:pt x="0" y="2145379"/>
                </a:lnTo>
                <a:lnTo>
                  <a:pt x="6804" y="2179083"/>
                </a:lnTo>
                <a:lnTo>
                  <a:pt x="25360" y="2206603"/>
                </a:lnTo>
                <a:lnTo>
                  <a:pt x="52884" y="2225157"/>
                </a:lnTo>
                <a:lnTo>
                  <a:pt x="86589" y="2231960"/>
                </a:lnTo>
                <a:lnTo>
                  <a:pt x="2246918" y="2231960"/>
                </a:lnTo>
                <a:lnTo>
                  <a:pt x="2277808" y="2225725"/>
                </a:lnTo>
                <a:lnTo>
                  <a:pt x="86589" y="2225725"/>
                </a:lnTo>
                <a:lnTo>
                  <a:pt x="70395" y="2224089"/>
                </a:lnTo>
                <a:lnTo>
                  <a:pt x="29775" y="2202192"/>
                </a:lnTo>
                <a:lnTo>
                  <a:pt x="7875" y="2161572"/>
                </a:lnTo>
                <a:lnTo>
                  <a:pt x="6243" y="2145379"/>
                </a:lnTo>
                <a:lnTo>
                  <a:pt x="6243" y="86589"/>
                </a:lnTo>
                <a:lnTo>
                  <a:pt x="19963" y="41669"/>
                </a:lnTo>
                <a:lnTo>
                  <a:pt x="55316" y="12556"/>
                </a:lnTo>
                <a:lnTo>
                  <a:pt x="86589" y="6243"/>
                </a:lnTo>
                <a:lnTo>
                  <a:pt x="86589" y="0"/>
                </a:lnTo>
                <a:close/>
              </a:path>
              <a:path w="2333625" h="2232025">
                <a:moveTo>
                  <a:pt x="2246918" y="0"/>
                </a:moveTo>
                <a:lnTo>
                  <a:pt x="86589" y="0"/>
                </a:lnTo>
                <a:lnTo>
                  <a:pt x="86589" y="6243"/>
                </a:lnTo>
                <a:lnTo>
                  <a:pt x="2246918" y="6243"/>
                </a:lnTo>
                <a:lnTo>
                  <a:pt x="2263115" y="7875"/>
                </a:lnTo>
                <a:lnTo>
                  <a:pt x="2303731" y="29775"/>
                </a:lnTo>
                <a:lnTo>
                  <a:pt x="2325633" y="70392"/>
                </a:lnTo>
                <a:lnTo>
                  <a:pt x="2327264" y="86589"/>
                </a:lnTo>
                <a:lnTo>
                  <a:pt x="2327264" y="2145379"/>
                </a:lnTo>
                <a:lnTo>
                  <a:pt x="2313547" y="2190297"/>
                </a:lnTo>
                <a:lnTo>
                  <a:pt x="2278194" y="2219409"/>
                </a:lnTo>
                <a:lnTo>
                  <a:pt x="2246918" y="2225725"/>
                </a:lnTo>
                <a:lnTo>
                  <a:pt x="2277808" y="2225725"/>
                </a:lnTo>
                <a:lnTo>
                  <a:pt x="2280623" y="2225157"/>
                </a:lnTo>
                <a:lnTo>
                  <a:pt x="2308146" y="2206603"/>
                </a:lnTo>
                <a:lnTo>
                  <a:pt x="2326703" y="2179083"/>
                </a:lnTo>
                <a:lnTo>
                  <a:pt x="2333507" y="2145379"/>
                </a:lnTo>
                <a:lnTo>
                  <a:pt x="2333507" y="86589"/>
                </a:lnTo>
                <a:lnTo>
                  <a:pt x="2326703" y="52884"/>
                </a:lnTo>
                <a:lnTo>
                  <a:pt x="2308146" y="25360"/>
                </a:lnTo>
                <a:lnTo>
                  <a:pt x="2280623" y="6804"/>
                </a:lnTo>
                <a:lnTo>
                  <a:pt x="2246918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010" y="804164"/>
            <a:ext cx="1287018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010" y="4623943"/>
            <a:ext cx="1287018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62068" y="18696814"/>
            <a:ext cx="457606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5010" y="18696814"/>
            <a:ext cx="328904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6144" y="18696814"/>
            <a:ext cx="328904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117" Type="http://schemas.openxmlformats.org/officeDocument/2006/relationships/image" Target="../media/image154.png"/><Relationship Id="rId21" Type="http://schemas.openxmlformats.org/officeDocument/2006/relationships/image" Target="../media/image58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63" Type="http://schemas.openxmlformats.org/officeDocument/2006/relationships/image" Target="../media/image100.png"/><Relationship Id="rId68" Type="http://schemas.openxmlformats.org/officeDocument/2006/relationships/image" Target="../media/image105.png"/><Relationship Id="rId84" Type="http://schemas.openxmlformats.org/officeDocument/2006/relationships/image" Target="../media/image121.png"/><Relationship Id="rId89" Type="http://schemas.openxmlformats.org/officeDocument/2006/relationships/image" Target="../media/image126.jpg"/><Relationship Id="rId112" Type="http://schemas.openxmlformats.org/officeDocument/2006/relationships/image" Target="../media/image149.png"/><Relationship Id="rId16" Type="http://schemas.openxmlformats.org/officeDocument/2006/relationships/image" Target="../media/image53.png"/><Relationship Id="rId107" Type="http://schemas.openxmlformats.org/officeDocument/2006/relationships/image" Target="../media/image144.png"/><Relationship Id="rId11" Type="http://schemas.openxmlformats.org/officeDocument/2006/relationships/image" Target="../media/image48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53" Type="http://schemas.openxmlformats.org/officeDocument/2006/relationships/image" Target="../media/image90.png"/><Relationship Id="rId58" Type="http://schemas.openxmlformats.org/officeDocument/2006/relationships/image" Target="../media/image95.png"/><Relationship Id="rId74" Type="http://schemas.openxmlformats.org/officeDocument/2006/relationships/image" Target="../media/image111.png"/><Relationship Id="rId79" Type="http://schemas.openxmlformats.org/officeDocument/2006/relationships/image" Target="../media/image116.png"/><Relationship Id="rId102" Type="http://schemas.openxmlformats.org/officeDocument/2006/relationships/image" Target="../media/image139.png"/><Relationship Id="rId123" Type="http://schemas.openxmlformats.org/officeDocument/2006/relationships/image" Target="../media/image160.png"/><Relationship Id="rId128" Type="http://schemas.openxmlformats.org/officeDocument/2006/relationships/image" Target="../media/image165.png"/><Relationship Id="rId5" Type="http://schemas.openxmlformats.org/officeDocument/2006/relationships/image" Target="../media/image42.jpg"/><Relationship Id="rId90" Type="http://schemas.openxmlformats.org/officeDocument/2006/relationships/image" Target="../media/image127.png"/><Relationship Id="rId95" Type="http://schemas.openxmlformats.org/officeDocument/2006/relationships/image" Target="../media/image132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64" Type="http://schemas.openxmlformats.org/officeDocument/2006/relationships/image" Target="../media/image101.png"/><Relationship Id="rId69" Type="http://schemas.openxmlformats.org/officeDocument/2006/relationships/image" Target="../media/image106.png"/><Relationship Id="rId113" Type="http://schemas.openxmlformats.org/officeDocument/2006/relationships/image" Target="../media/image150.png"/><Relationship Id="rId118" Type="http://schemas.openxmlformats.org/officeDocument/2006/relationships/image" Target="../media/image155.png"/><Relationship Id="rId80" Type="http://schemas.openxmlformats.org/officeDocument/2006/relationships/image" Target="../media/image117.png"/><Relationship Id="rId85" Type="http://schemas.openxmlformats.org/officeDocument/2006/relationships/image" Target="../media/image122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59" Type="http://schemas.openxmlformats.org/officeDocument/2006/relationships/image" Target="../media/image96.png"/><Relationship Id="rId103" Type="http://schemas.openxmlformats.org/officeDocument/2006/relationships/image" Target="../media/image140.png"/><Relationship Id="rId108" Type="http://schemas.openxmlformats.org/officeDocument/2006/relationships/image" Target="../media/image145.png"/><Relationship Id="rId124" Type="http://schemas.openxmlformats.org/officeDocument/2006/relationships/image" Target="../media/image161.png"/><Relationship Id="rId54" Type="http://schemas.openxmlformats.org/officeDocument/2006/relationships/image" Target="../media/image91.png"/><Relationship Id="rId70" Type="http://schemas.openxmlformats.org/officeDocument/2006/relationships/image" Target="../media/image107.png"/><Relationship Id="rId75" Type="http://schemas.openxmlformats.org/officeDocument/2006/relationships/image" Target="../media/image112.png"/><Relationship Id="rId91" Type="http://schemas.openxmlformats.org/officeDocument/2006/relationships/image" Target="../media/image128.png"/><Relationship Id="rId96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49" Type="http://schemas.openxmlformats.org/officeDocument/2006/relationships/image" Target="../media/image86.png"/><Relationship Id="rId114" Type="http://schemas.openxmlformats.org/officeDocument/2006/relationships/image" Target="../media/image151.png"/><Relationship Id="rId119" Type="http://schemas.openxmlformats.org/officeDocument/2006/relationships/image" Target="../media/image156.png"/><Relationship Id="rId44" Type="http://schemas.openxmlformats.org/officeDocument/2006/relationships/image" Target="../media/image81.png"/><Relationship Id="rId60" Type="http://schemas.openxmlformats.org/officeDocument/2006/relationships/image" Target="../media/image97.png"/><Relationship Id="rId65" Type="http://schemas.openxmlformats.org/officeDocument/2006/relationships/image" Target="../media/image102.jpg"/><Relationship Id="rId81" Type="http://schemas.openxmlformats.org/officeDocument/2006/relationships/image" Target="../media/image118.png"/><Relationship Id="rId86" Type="http://schemas.openxmlformats.org/officeDocument/2006/relationships/image" Target="../media/image123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9" Type="http://schemas.openxmlformats.org/officeDocument/2006/relationships/image" Target="../media/image76.png"/><Relationship Id="rId109" Type="http://schemas.openxmlformats.org/officeDocument/2006/relationships/image" Target="../media/image146.png"/><Relationship Id="rId34" Type="http://schemas.openxmlformats.org/officeDocument/2006/relationships/image" Target="../media/image71.png"/><Relationship Id="rId50" Type="http://schemas.openxmlformats.org/officeDocument/2006/relationships/image" Target="../media/image87.png"/><Relationship Id="rId55" Type="http://schemas.openxmlformats.org/officeDocument/2006/relationships/image" Target="../media/image92.png"/><Relationship Id="rId76" Type="http://schemas.openxmlformats.org/officeDocument/2006/relationships/image" Target="../media/image113.png"/><Relationship Id="rId97" Type="http://schemas.openxmlformats.org/officeDocument/2006/relationships/image" Target="../media/image134.png"/><Relationship Id="rId104" Type="http://schemas.openxmlformats.org/officeDocument/2006/relationships/image" Target="../media/image141.png"/><Relationship Id="rId120" Type="http://schemas.openxmlformats.org/officeDocument/2006/relationships/image" Target="../media/image157.png"/><Relationship Id="rId125" Type="http://schemas.openxmlformats.org/officeDocument/2006/relationships/image" Target="../media/image162.png"/><Relationship Id="rId7" Type="http://schemas.openxmlformats.org/officeDocument/2006/relationships/image" Target="../media/image44.png"/><Relationship Id="rId71" Type="http://schemas.openxmlformats.org/officeDocument/2006/relationships/image" Target="../media/image108.png"/><Relationship Id="rId92" Type="http://schemas.openxmlformats.org/officeDocument/2006/relationships/image" Target="../media/image129.png"/><Relationship Id="rId2" Type="http://schemas.openxmlformats.org/officeDocument/2006/relationships/image" Target="../media/image39.jpg"/><Relationship Id="rId29" Type="http://schemas.openxmlformats.org/officeDocument/2006/relationships/image" Target="../media/image66.png"/><Relationship Id="rId24" Type="http://schemas.openxmlformats.org/officeDocument/2006/relationships/image" Target="../media/image61.png"/><Relationship Id="rId40" Type="http://schemas.openxmlformats.org/officeDocument/2006/relationships/image" Target="../media/image77.jpg"/><Relationship Id="rId45" Type="http://schemas.openxmlformats.org/officeDocument/2006/relationships/image" Target="../media/image82.png"/><Relationship Id="rId66" Type="http://schemas.openxmlformats.org/officeDocument/2006/relationships/image" Target="../media/image103.png"/><Relationship Id="rId87" Type="http://schemas.openxmlformats.org/officeDocument/2006/relationships/image" Target="../media/image124.png"/><Relationship Id="rId110" Type="http://schemas.openxmlformats.org/officeDocument/2006/relationships/image" Target="../media/image147.png"/><Relationship Id="rId115" Type="http://schemas.openxmlformats.org/officeDocument/2006/relationships/image" Target="../media/image152.png"/><Relationship Id="rId61" Type="http://schemas.openxmlformats.org/officeDocument/2006/relationships/image" Target="../media/image98.png"/><Relationship Id="rId82" Type="http://schemas.openxmlformats.org/officeDocument/2006/relationships/image" Target="../media/image119.png"/><Relationship Id="rId19" Type="http://schemas.openxmlformats.org/officeDocument/2006/relationships/image" Target="../media/image56.png"/><Relationship Id="rId14" Type="http://schemas.openxmlformats.org/officeDocument/2006/relationships/image" Target="../media/image51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56" Type="http://schemas.openxmlformats.org/officeDocument/2006/relationships/image" Target="../media/image93.png"/><Relationship Id="rId77" Type="http://schemas.openxmlformats.org/officeDocument/2006/relationships/image" Target="../media/image114.png"/><Relationship Id="rId100" Type="http://schemas.openxmlformats.org/officeDocument/2006/relationships/image" Target="../media/image137.png"/><Relationship Id="rId105" Type="http://schemas.openxmlformats.org/officeDocument/2006/relationships/image" Target="../media/image142.png"/><Relationship Id="rId126" Type="http://schemas.openxmlformats.org/officeDocument/2006/relationships/image" Target="../media/image163.png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72" Type="http://schemas.openxmlformats.org/officeDocument/2006/relationships/image" Target="../media/image109.png"/><Relationship Id="rId93" Type="http://schemas.openxmlformats.org/officeDocument/2006/relationships/image" Target="../media/image130.png"/><Relationship Id="rId98" Type="http://schemas.openxmlformats.org/officeDocument/2006/relationships/image" Target="../media/image135.jpg"/><Relationship Id="rId121" Type="http://schemas.openxmlformats.org/officeDocument/2006/relationships/image" Target="../media/image158.png"/><Relationship Id="rId3" Type="http://schemas.openxmlformats.org/officeDocument/2006/relationships/image" Target="../media/image40.jpg"/><Relationship Id="rId25" Type="http://schemas.openxmlformats.org/officeDocument/2006/relationships/image" Target="../media/image62.png"/><Relationship Id="rId46" Type="http://schemas.openxmlformats.org/officeDocument/2006/relationships/image" Target="../media/image83.png"/><Relationship Id="rId67" Type="http://schemas.openxmlformats.org/officeDocument/2006/relationships/image" Target="../media/image104.png"/><Relationship Id="rId116" Type="http://schemas.openxmlformats.org/officeDocument/2006/relationships/image" Target="../media/image153.png"/><Relationship Id="rId20" Type="http://schemas.openxmlformats.org/officeDocument/2006/relationships/image" Target="../media/image57.png"/><Relationship Id="rId41" Type="http://schemas.openxmlformats.org/officeDocument/2006/relationships/image" Target="../media/image78.png"/><Relationship Id="rId62" Type="http://schemas.openxmlformats.org/officeDocument/2006/relationships/image" Target="../media/image99.png"/><Relationship Id="rId83" Type="http://schemas.openxmlformats.org/officeDocument/2006/relationships/image" Target="../media/image120.png"/><Relationship Id="rId88" Type="http://schemas.openxmlformats.org/officeDocument/2006/relationships/image" Target="../media/image125.png"/><Relationship Id="rId111" Type="http://schemas.openxmlformats.org/officeDocument/2006/relationships/image" Target="../media/image148.png"/><Relationship Id="rId15" Type="http://schemas.openxmlformats.org/officeDocument/2006/relationships/image" Target="../media/image52.png"/><Relationship Id="rId36" Type="http://schemas.openxmlformats.org/officeDocument/2006/relationships/image" Target="../media/image73.png"/><Relationship Id="rId57" Type="http://schemas.openxmlformats.org/officeDocument/2006/relationships/image" Target="../media/image94.png"/><Relationship Id="rId106" Type="http://schemas.openxmlformats.org/officeDocument/2006/relationships/image" Target="../media/image143.png"/><Relationship Id="rId127" Type="http://schemas.openxmlformats.org/officeDocument/2006/relationships/image" Target="../media/image164.png"/><Relationship Id="rId10" Type="http://schemas.openxmlformats.org/officeDocument/2006/relationships/image" Target="../media/image47.png"/><Relationship Id="rId31" Type="http://schemas.openxmlformats.org/officeDocument/2006/relationships/image" Target="../media/image68.png"/><Relationship Id="rId52" Type="http://schemas.openxmlformats.org/officeDocument/2006/relationships/image" Target="../media/image89.png"/><Relationship Id="rId73" Type="http://schemas.openxmlformats.org/officeDocument/2006/relationships/image" Target="../media/image110.png"/><Relationship Id="rId78" Type="http://schemas.openxmlformats.org/officeDocument/2006/relationships/image" Target="../media/image115.png"/><Relationship Id="rId94" Type="http://schemas.openxmlformats.org/officeDocument/2006/relationships/image" Target="../media/image131.png"/><Relationship Id="rId99" Type="http://schemas.openxmlformats.org/officeDocument/2006/relationships/image" Target="../media/image136.png"/><Relationship Id="rId101" Type="http://schemas.openxmlformats.org/officeDocument/2006/relationships/image" Target="../media/image138.png"/><Relationship Id="rId122" Type="http://schemas.openxmlformats.org/officeDocument/2006/relationships/image" Target="../media/image159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278" y="16336506"/>
            <a:ext cx="945110" cy="805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5" dirty="0">
                <a:solidFill>
                  <a:srgbClr val="2F3E48"/>
                </a:solidFill>
                <a:latin typeface="Microsoft Sans Serif"/>
                <a:cs typeface="Microsoft Sans Serif"/>
              </a:rPr>
              <a:t>=</a:t>
            </a:r>
            <a:r>
              <a:rPr sz="850" spc="-40" dirty="0">
                <a:solidFill>
                  <a:srgbClr val="2F3E48"/>
                </a:solidFill>
                <a:latin typeface="Microsoft Sans Serif"/>
                <a:cs typeface="Microsoft Sans Serif"/>
              </a:rPr>
              <a:t> </a:t>
            </a:r>
            <a:r>
              <a:rPr lang="es-MX" sz="850" spc="20" dirty="0">
                <a:solidFill>
                  <a:srgbClr val="2F3E48"/>
                </a:solidFill>
                <a:latin typeface="Microsoft Sans Serif"/>
                <a:cs typeface="Microsoft Sans Serif"/>
              </a:rPr>
              <a:t>Flujo de entrada</a:t>
            </a:r>
            <a:endParaRPr sz="8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50" spc="-15" dirty="0">
                <a:solidFill>
                  <a:srgbClr val="2F3E48"/>
                </a:solidFill>
                <a:latin typeface="Microsoft Sans Serif"/>
                <a:cs typeface="Microsoft Sans Serif"/>
              </a:rPr>
              <a:t>=</a:t>
            </a:r>
            <a:r>
              <a:rPr sz="850" spc="-5" dirty="0">
                <a:solidFill>
                  <a:srgbClr val="2F3E48"/>
                </a:solidFill>
                <a:latin typeface="Microsoft Sans Serif"/>
                <a:cs typeface="Microsoft Sans Serif"/>
              </a:rPr>
              <a:t> </a:t>
            </a:r>
            <a:r>
              <a:rPr lang="es-MX" sz="850" spc="35" dirty="0">
                <a:solidFill>
                  <a:srgbClr val="2F3E48"/>
                </a:solidFill>
                <a:latin typeface="Microsoft Sans Serif"/>
                <a:cs typeface="Microsoft Sans Serif"/>
              </a:rPr>
              <a:t>Circulación</a:t>
            </a:r>
            <a:endParaRPr sz="8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50" spc="-15" dirty="0">
                <a:solidFill>
                  <a:srgbClr val="2F3E48"/>
                </a:solidFill>
                <a:latin typeface="Microsoft Sans Serif"/>
                <a:cs typeface="Microsoft Sans Serif"/>
              </a:rPr>
              <a:t>=</a:t>
            </a:r>
            <a:r>
              <a:rPr sz="850" spc="-5" dirty="0">
                <a:solidFill>
                  <a:srgbClr val="2F3E48"/>
                </a:solidFill>
                <a:latin typeface="Microsoft Sans Serif"/>
                <a:cs typeface="Microsoft Sans Serif"/>
              </a:rPr>
              <a:t> </a:t>
            </a:r>
            <a:r>
              <a:rPr lang="es-MX" sz="850" spc="20" dirty="0">
                <a:solidFill>
                  <a:srgbClr val="2F3E48"/>
                </a:solidFill>
                <a:latin typeface="Microsoft Sans Serif"/>
                <a:cs typeface="Microsoft Sans Serif"/>
              </a:rPr>
              <a:t>Salida de aire</a:t>
            </a:r>
            <a:endParaRPr sz="8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50" spc="-15" dirty="0">
                <a:solidFill>
                  <a:srgbClr val="2F3E48"/>
                </a:solidFill>
                <a:latin typeface="Microsoft Sans Serif"/>
                <a:cs typeface="Microsoft Sans Serif"/>
              </a:rPr>
              <a:t>=</a:t>
            </a:r>
            <a:r>
              <a:rPr sz="850" spc="-5" dirty="0">
                <a:solidFill>
                  <a:srgbClr val="2F3E48"/>
                </a:solidFill>
                <a:latin typeface="Microsoft Sans Serif"/>
                <a:cs typeface="Microsoft Sans Serif"/>
              </a:rPr>
              <a:t> </a:t>
            </a:r>
            <a:r>
              <a:rPr lang="es-MX" sz="850" spc="20" dirty="0">
                <a:solidFill>
                  <a:srgbClr val="2F3E48"/>
                </a:solidFill>
                <a:latin typeface="Microsoft Sans Serif"/>
                <a:cs typeface="Microsoft Sans Serif"/>
              </a:rPr>
              <a:t>Muesca</a:t>
            </a:r>
            <a:endParaRPr sz="850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81322" y="16333590"/>
            <a:ext cx="234315" cy="841375"/>
            <a:chOff x="7781322" y="16333590"/>
            <a:chExt cx="234315" cy="841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2183" y="17005816"/>
              <a:ext cx="212843" cy="1687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2183" y="16333590"/>
              <a:ext cx="212843" cy="1741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1322" y="16558953"/>
              <a:ext cx="212834" cy="1723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1322" y="16780145"/>
              <a:ext cx="212834" cy="1705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041278" y="17236245"/>
            <a:ext cx="1796414" cy="7688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lang="es-MX" sz="700" spc="-10" dirty="0">
                <a:solidFill>
                  <a:srgbClr val="2F3E48"/>
                </a:solidFill>
                <a:latin typeface="Microsoft Sans Serif"/>
                <a:cs typeface="Microsoft Sans Serif"/>
              </a:rPr>
              <a:t>NOTA</a:t>
            </a:r>
            <a:endParaRPr sz="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3000"/>
              </a:lnSpc>
              <a:spcBef>
                <a:spcPts val="370"/>
              </a:spcBef>
            </a:pPr>
            <a:r>
              <a:rPr lang="es-MX" sz="700" spc="15" dirty="0">
                <a:solidFill>
                  <a:srgbClr val="2F3E48"/>
                </a:solidFill>
                <a:latin typeface="Microsoft Sans Serif"/>
                <a:cs typeface="Microsoft Sans Serif"/>
              </a:rPr>
              <a:t>La información que aquí se ofrece es válida para diseños de hasta aproximadamente 6 m de longitud. Los diseños más largos pueden requerir agujeros más grandes.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1278" y="18084246"/>
            <a:ext cx="1836420" cy="337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lang="es-MX" sz="700" spc="45" dirty="0">
                <a:solidFill>
                  <a:srgbClr val="2F3E48"/>
                </a:solidFill>
                <a:latin typeface="Microsoft Sans Serif"/>
                <a:cs typeface="Microsoft Sans Serif"/>
              </a:rPr>
              <a:t>Es mejor que los agujeros sean 25 % del diámetro según la norma DIN EN ISO 14713.</a:t>
            </a:r>
            <a:endParaRPr sz="7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26729"/>
              </p:ext>
            </p:extLst>
          </p:nvPr>
        </p:nvGraphicFramePr>
        <p:xfrm>
          <a:off x="1253516" y="15766060"/>
          <a:ext cx="4787896" cy="2664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4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8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21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94317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F8993"/>
                      </a:solidFill>
                      <a:prstDash val="solid"/>
                    </a:lnR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8993"/>
                      </a:solidFill>
                      <a:prstDash val="solid"/>
                    </a:lnL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Número</a:t>
                      </a:r>
                    </a:p>
                  </a:txBody>
                  <a:tcPr marL="0" marR="0" marT="17145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y posición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400" spc="3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de agujeros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400" spc="3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o </a:t>
                      </a:r>
                      <a:r>
                        <a:rPr lang="es-MX"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cortes en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400" spc="3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extremos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400" spc="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de los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400" spc="3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perfiles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400" spc="3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huecos</a:t>
                      </a: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2F3E48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86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7F8993"/>
                      </a:solidFill>
                      <a:prstDash val="solid"/>
                    </a:lnR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22225" indent="-19050">
                        <a:lnSpc>
                          <a:spcPct val="10680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recortes de esquina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393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41275" indent="-19050">
                        <a:lnSpc>
                          <a:spcPct val="10680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recortes de esquina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38735" algn="ctr">
                        <a:lnSpc>
                          <a:spcPct val="106800"/>
                        </a:lnSpc>
                        <a:spcBef>
                          <a:spcPts val="95"/>
                        </a:spcBef>
                      </a:pP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 Agujeros de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  <a:p>
                      <a:pPr marL="78740" marR="13970" algn="ctr">
                        <a:lnSpc>
                          <a:spcPct val="106800"/>
                        </a:lnSpc>
                      </a:pP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4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mm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400" spc="-9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 central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36830" algn="ctr">
                        <a:lnSpc>
                          <a:spcPct val="10680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agujeros</a:t>
                      </a:r>
                      <a:r>
                        <a:rPr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  <a:p>
                      <a:pPr marL="62230" marR="12700" algn="ctr">
                        <a:lnSpc>
                          <a:spcPct val="106800"/>
                        </a:lnSpc>
                      </a:pP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4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mm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400" spc="-9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agujeros </a:t>
                      </a:r>
                      <a:r>
                        <a:rPr lang="es-MX"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centrales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indent="-635" algn="ctr">
                        <a:lnSpc>
                          <a:spcPct val="106800"/>
                        </a:lnSpc>
                        <a:spcBef>
                          <a:spcPts val="95"/>
                        </a:spcBef>
                      </a:pP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Frei- 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schnitte</a:t>
                      </a:r>
                      <a:r>
                        <a:rPr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von  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 </a:t>
                      </a:r>
                      <a:r>
                        <a:rPr sz="400" spc="4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mm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+ 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400" spc="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mittiges 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Loch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2F3E48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58">
                <a:tc gridSpan="3">
                  <a:txBody>
                    <a:bodyPr/>
                    <a:lstStyle/>
                    <a:p>
                      <a:pPr marL="0" marR="79375" indent="-299720" algn="ctr">
                        <a:lnSpc>
                          <a:spcPct val="105700"/>
                        </a:lnSpc>
                        <a:spcBef>
                          <a:spcPts val="0"/>
                        </a:spcBef>
                      </a:pPr>
                      <a:r>
                        <a:rPr lang="es-MX" sz="400" spc="0" baseline="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Forma y dimensiones de la </a:t>
                      </a:r>
                      <a:r>
                        <a:rPr lang="es-MX" sz="400" spc="0" baseline="0" dirty="0">
                          <a:solidFill>
                            <a:srgbClr val="2F3E48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sección transversal</a:t>
                      </a:r>
                      <a:r>
                        <a:rPr sz="400" spc="0" baseline="0" dirty="0">
                          <a:solidFill>
                            <a:srgbClr val="2F3E48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 (mm)</a:t>
                      </a:r>
                    </a:p>
                  </a:txBody>
                  <a:tcPr marL="0" marR="0" marT="1079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489584" marR="481965" indent="-635" algn="ctr">
                        <a:lnSpc>
                          <a:spcPct val="105700"/>
                        </a:lnSpc>
                      </a:pP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lang="es-MX" sz="400" spc="20" dirty="0" err="1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iámetro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(mm)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7305" marR="20320" algn="ctr">
                        <a:lnSpc>
                          <a:spcPct val="105700"/>
                        </a:lnSpc>
                        <a:spcBef>
                          <a:spcPts val="515"/>
                        </a:spcBef>
                      </a:pP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Tamaño del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recorte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400" spc="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(mm)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146685" marR="139065" indent="27940">
                        <a:lnSpc>
                          <a:spcPct val="105700"/>
                        </a:lnSpc>
                      </a:pPr>
                      <a:r>
                        <a:rPr lang="es-MX"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Diámetro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 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(mm)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7305" marR="48260" algn="ctr">
                        <a:lnSpc>
                          <a:spcPct val="105700"/>
                        </a:lnSpc>
                        <a:spcBef>
                          <a:spcPts val="515"/>
                        </a:spcBef>
                      </a:pPr>
                      <a:r>
                        <a:rPr lang="es-MX"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Tamaño del recorte</a:t>
                      </a: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400" spc="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(mm)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244475" marR="260350" indent="50165">
                        <a:lnSpc>
                          <a:spcPct val="105700"/>
                        </a:lnSpc>
                      </a:pP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lang="es-MX" sz="400" spc="20" dirty="0" err="1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iámetro</a:t>
                      </a:r>
                      <a:r>
                        <a:rPr lang="es-MX"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del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s-MX" sz="400" spc="2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agujero central</a:t>
                      </a:r>
                      <a:r>
                        <a:rPr sz="400" spc="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(mm)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0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s-MX" sz="400" spc="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Redondo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765" indent="-43815" algn="ctr">
                        <a:lnSpc>
                          <a:spcPct val="105700"/>
                        </a:lnSpc>
                        <a:spcBef>
                          <a:spcPts val="165"/>
                        </a:spcBef>
                      </a:pP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Cuadrado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47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Rectangular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540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540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6350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  <a:solidFill>
                      <a:srgbClr val="EBF1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35">
                <a:tc>
                  <a:txBody>
                    <a:bodyPr/>
                    <a:lstStyle/>
                    <a:p>
                      <a:pPr marL="101600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450"/>
                        </a:lnSpc>
                        <a:spcBef>
                          <a:spcPts val="8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63">
                <a:tc>
                  <a:txBody>
                    <a:bodyPr/>
                    <a:lstStyle/>
                    <a:p>
                      <a:pPr marL="10160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sz="400" spc="-3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63">
                <a:tc>
                  <a:txBody>
                    <a:bodyPr/>
                    <a:lstStyle/>
                    <a:p>
                      <a:pPr marL="10160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 x20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34">
                <a:tc>
                  <a:txBody>
                    <a:bodyPr/>
                    <a:lstStyle/>
                    <a:p>
                      <a:pPr marL="10160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400" spc="-3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14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14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563">
                <a:tc>
                  <a:txBody>
                    <a:bodyPr/>
                    <a:lstStyle/>
                    <a:p>
                      <a:pPr marL="100965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</a:t>
                      </a:r>
                      <a:r>
                        <a:rPr sz="400" spc="-3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13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792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r>
                        <a:rPr sz="400" spc="-3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878">
                <a:tc>
                  <a:txBody>
                    <a:bodyPr/>
                    <a:lstStyle/>
                    <a:p>
                      <a:pPr marL="100965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420"/>
                        </a:lnSpc>
                        <a:spcBef>
                          <a:spcPts val="4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24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14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41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0335">
                <a:tc>
                  <a:txBody>
                    <a:bodyPr/>
                    <a:lstStyle/>
                    <a:p>
                      <a:pPr marL="8572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0335">
                <a:tc>
                  <a:txBody>
                    <a:bodyPr/>
                    <a:lstStyle/>
                    <a:p>
                      <a:pPr marL="8509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0334">
                <a:tc>
                  <a:txBody>
                    <a:bodyPr/>
                    <a:lstStyle/>
                    <a:p>
                      <a:pPr marL="8509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260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0335">
                <a:tc>
                  <a:txBody>
                    <a:bodyPr/>
                    <a:lstStyle/>
                    <a:p>
                      <a:pPr marL="85090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350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205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455"/>
                        </a:lnSpc>
                        <a:spcBef>
                          <a:spcPts val="7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4562">
                <a:tc>
                  <a:txBody>
                    <a:bodyPr/>
                    <a:lstStyle/>
                    <a:p>
                      <a:pPr marL="8509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450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250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79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300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90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90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140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135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7156">
                <a:tc>
                  <a:txBody>
                    <a:bodyPr/>
                    <a:lstStyle/>
                    <a:p>
                      <a:pPr marL="85090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6350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600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700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400" spc="-2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120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85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75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110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170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150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3175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450"/>
                        </a:lnSpc>
                        <a:spcBef>
                          <a:spcPts val="60"/>
                        </a:spcBef>
                      </a:pPr>
                      <a:r>
                        <a:rPr sz="400" spc="15" dirty="0">
                          <a:solidFill>
                            <a:srgbClr val="2F3E48"/>
                          </a:solidFill>
                          <a:latin typeface="Microsoft Sans Serif"/>
                          <a:cs typeface="Microsoft Sans Serif"/>
                        </a:rPr>
                        <a:t>165</a:t>
                      </a:r>
                      <a:endParaRPr sz="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3175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3175">
                      <a:solidFill>
                        <a:srgbClr val="7F89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202">
                <a:tc gridSpan="14">
                  <a:txBody>
                    <a:bodyPr/>
                    <a:lstStyle/>
                    <a:p>
                      <a:pPr marL="22225" marR="1277620" algn="just">
                        <a:lnSpc>
                          <a:spcPct val="105700"/>
                        </a:lnSpc>
                        <a:spcBef>
                          <a:spcPts val="145"/>
                        </a:spcBef>
                      </a:pP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Nota</a:t>
                      </a:r>
                      <a:r>
                        <a:rPr sz="400" spc="-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1:</a:t>
                      </a:r>
                      <a:r>
                        <a:rPr sz="400" spc="2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MX" sz="400" spc="1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Los agujeros sombreados</a:t>
                      </a: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400" spc="2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lang="es-MX" sz="400" spc="2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cortes</a:t>
                      </a:r>
                      <a:r>
                        <a:rPr lang="es-MX" sz="400" spc="1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muestran el agujero o el corte en el </a:t>
                      </a:r>
                      <a:r>
                        <a:rPr lang="es-MX" sz="400" spc="2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extremo opuesto del perfil hueco</a:t>
                      </a:r>
                      <a:r>
                        <a:rPr sz="400" spc="1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. 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endParaRPr lang="es-MX" sz="400" spc="15" dirty="0">
                        <a:solidFill>
                          <a:srgbClr val="2F3E48"/>
                        </a:solidFill>
                        <a:latin typeface="Tahoma"/>
                        <a:cs typeface="Tahoma"/>
                      </a:endParaRPr>
                    </a:p>
                    <a:p>
                      <a:pPr marL="22225" marR="1277620" algn="just">
                        <a:lnSpc>
                          <a:spcPct val="105700"/>
                        </a:lnSpc>
                        <a:spcBef>
                          <a:spcPts val="145"/>
                        </a:spcBef>
                      </a:pP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Nota </a:t>
                      </a:r>
                      <a:r>
                        <a:rPr sz="400" spc="-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2:</a:t>
                      </a:r>
                      <a:r>
                        <a:rPr sz="400" spc="-1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MX" sz="400" spc="1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El tamaño del corte en esta tabla se refiere </a:t>
                      </a:r>
                      <a:r>
                        <a:rPr lang="es-MX" sz="400" spc="2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a la longitud del lado adyacente</a:t>
                      </a:r>
                      <a:r>
                        <a:rPr sz="400" spc="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400" spc="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lang="es-MX" sz="400" spc="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no al lado diagonal</a:t>
                      </a:r>
                      <a:r>
                        <a:rPr sz="400" spc="-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). </a:t>
                      </a:r>
                      <a:r>
                        <a:rPr sz="400" spc="-114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endParaRPr lang="es-MX" sz="400" spc="-114" dirty="0">
                        <a:solidFill>
                          <a:srgbClr val="2F3E48"/>
                        </a:solidFill>
                        <a:latin typeface="Tahoma"/>
                        <a:cs typeface="Tahoma"/>
                      </a:endParaRPr>
                    </a:p>
                    <a:p>
                      <a:pPr marL="22225" marR="1277620" algn="just">
                        <a:lnSpc>
                          <a:spcPct val="105700"/>
                        </a:lnSpc>
                        <a:spcBef>
                          <a:spcPts val="145"/>
                        </a:spcBef>
                      </a:pP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Nota </a:t>
                      </a:r>
                      <a:r>
                        <a:rPr sz="400" spc="-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3:</a:t>
                      </a:r>
                      <a:r>
                        <a:rPr sz="400" spc="-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MX" sz="400" spc="-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Los datos de la tabla no aplicables </a:t>
                      </a:r>
                      <a:r>
                        <a:rPr lang="es-MX" sz="400" spc="1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están identificados con</a:t>
                      </a:r>
                      <a:r>
                        <a:rPr lang="es-MX" sz="400" spc="15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400" spc="-20" dirty="0">
                          <a:solidFill>
                            <a:srgbClr val="2F3E48"/>
                          </a:solidFill>
                          <a:latin typeface="Tahoma"/>
                          <a:cs typeface="Tahoma"/>
                        </a:rPr>
                        <a:t>„–“.</a:t>
                      </a:r>
                      <a:endParaRPr sz="400" dirty="0">
                        <a:latin typeface="Tahoma"/>
                        <a:cs typeface="Tahoma"/>
                      </a:endParaRPr>
                    </a:p>
                  </a:txBody>
                  <a:tcPr marL="0" marR="0" marT="18415" marB="0">
                    <a:lnL w="6350">
                      <a:solidFill>
                        <a:srgbClr val="7F8993"/>
                      </a:solidFill>
                      <a:prstDash val="solid"/>
                    </a:lnL>
                    <a:lnR w="6350">
                      <a:solidFill>
                        <a:srgbClr val="7F8993"/>
                      </a:solidFill>
                      <a:prstDash val="solid"/>
                    </a:lnR>
                    <a:lnT w="3175">
                      <a:solidFill>
                        <a:srgbClr val="7F8993"/>
                      </a:solidFill>
                      <a:prstDash val="solid"/>
                    </a:lnT>
                    <a:lnB w="6350">
                      <a:solidFill>
                        <a:srgbClr val="7F899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2208445" y="16313844"/>
            <a:ext cx="283210" cy="283210"/>
            <a:chOff x="2208445" y="16313844"/>
            <a:chExt cx="283210" cy="283210"/>
          </a:xfrm>
        </p:grpSpPr>
        <p:sp>
          <p:nvSpPr>
            <p:cNvPr id="12" name="object 12"/>
            <p:cNvSpPr/>
            <p:nvPr/>
          </p:nvSpPr>
          <p:spPr>
            <a:xfrm>
              <a:off x="2208445" y="1631384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09">
                  <a:moveTo>
                    <a:pt x="141362" y="0"/>
                  </a:moveTo>
                  <a:lnTo>
                    <a:pt x="0" y="0"/>
                  </a:lnTo>
                  <a:lnTo>
                    <a:pt x="0" y="283141"/>
                  </a:lnTo>
                  <a:lnTo>
                    <a:pt x="282725" y="283141"/>
                  </a:lnTo>
                  <a:lnTo>
                    <a:pt x="282725" y="280952"/>
                  </a:lnTo>
                  <a:lnTo>
                    <a:pt x="278346" y="280952"/>
                  </a:lnTo>
                  <a:lnTo>
                    <a:pt x="278346" y="278762"/>
                  </a:lnTo>
                  <a:lnTo>
                    <a:pt x="4370" y="278762"/>
                  </a:lnTo>
                  <a:lnTo>
                    <a:pt x="4370" y="4370"/>
                  </a:lnTo>
                  <a:lnTo>
                    <a:pt x="126418" y="4370"/>
                  </a:lnTo>
                  <a:lnTo>
                    <a:pt x="129273" y="2442"/>
                  </a:lnTo>
                  <a:lnTo>
                    <a:pt x="141362" y="0"/>
                  </a:lnTo>
                  <a:close/>
                </a:path>
                <a:path w="283210" h="283209">
                  <a:moveTo>
                    <a:pt x="282725" y="0"/>
                  </a:moveTo>
                  <a:lnTo>
                    <a:pt x="141362" y="0"/>
                  </a:lnTo>
                  <a:lnTo>
                    <a:pt x="153447" y="2442"/>
                  </a:lnTo>
                  <a:lnTo>
                    <a:pt x="156301" y="4370"/>
                  </a:lnTo>
                  <a:lnTo>
                    <a:pt x="278346" y="4370"/>
                  </a:lnTo>
                  <a:lnTo>
                    <a:pt x="278346" y="280952"/>
                  </a:lnTo>
                  <a:lnTo>
                    <a:pt x="280536" y="280952"/>
                  </a:lnTo>
                  <a:lnTo>
                    <a:pt x="280536" y="278762"/>
                  </a:lnTo>
                  <a:lnTo>
                    <a:pt x="282725" y="278762"/>
                  </a:lnTo>
                  <a:lnTo>
                    <a:pt x="282725" y="0"/>
                  </a:lnTo>
                  <a:close/>
                </a:path>
                <a:path w="283210" h="283209">
                  <a:moveTo>
                    <a:pt x="282725" y="278762"/>
                  </a:moveTo>
                  <a:lnTo>
                    <a:pt x="280536" y="278762"/>
                  </a:lnTo>
                  <a:lnTo>
                    <a:pt x="280536" y="280952"/>
                  </a:lnTo>
                  <a:lnTo>
                    <a:pt x="282725" y="280952"/>
                  </a:lnTo>
                  <a:lnTo>
                    <a:pt x="282725" y="278762"/>
                  </a:lnTo>
                  <a:close/>
                </a:path>
                <a:path w="283210" h="283209">
                  <a:moveTo>
                    <a:pt x="141362" y="0"/>
                  </a:moveTo>
                  <a:lnTo>
                    <a:pt x="129273" y="2442"/>
                  </a:lnTo>
                  <a:lnTo>
                    <a:pt x="119404" y="9104"/>
                  </a:lnTo>
                  <a:lnTo>
                    <a:pt x="112752" y="18984"/>
                  </a:lnTo>
                  <a:lnTo>
                    <a:pt x="110313" y="31082"/>
                  </a:lnTo>
                  <a:lnTo>
                    <a:pt x="112752" y="43185"/>
                  </a:lnTo>
                  <a:lnTo>
                    <a:pt x="119404" y="53068"/>
                  </a:lnTo>
                  <a:lnTo>
                    <a:pt x="129273" y="59730"/>
                  </a:lnTo>
                  <a:lnTo>
                    <a:pt x="141362" y="62173"/>
                  </a:lnTo>
                  <a:lnTo>
                    <a:pt x="153447" y="59730"/>
                  </a:lnTo>
                  <a:lnTo>
                    <a:pt x="156301" y="57803"/>
                  </a:lnTo>
                  <a:lnTo>
                    <a:pt x="141362" y="57803"/>
                  </a:lnTo>
                  <a:lnTo>
                    <a:pt x="130981" y="55693"/>
                  </a:lnTo>
                  <a:lnTo>
                    <a:pt x="122507" y="49968"/>
                  </a:lnTo>
                  <a:lnTo>
                    <a:pt x="116790" y="41480"/>
                  </a:lnTo>
                  <a:lnTo>
                    <a:pt x="114683" y="31082"/>
                  </a:lnTo>
                  <a:lnTo>
                    <a:pt x="116790" y="20686"/>
                  </a:lnTo>
                  <a:lnTo>
                    <a:pt x="122507" y="12201"/>
                  </a:lnTo>
                  <a:lnTo>
                    <a:pt x="130981" y="6479"/>
                  </a:lnTo>
                  <a:lnTo>
                    <a:pt x="141362" y="4370"/>
                  </a:lnTo>
                  <a:lnTo>
                    <a:pt x="156301" y="4370"/>
                  </a:lnTo>
                  <a:lnTo>
                    <a:pt x="153447" y="2442"/>
                  </a:lnTo>
                  <a:lnTo>
                    <a:pt x="141362" y="0"/>
                  </a:lnTo>
                  <a:close/>
                </a:path>
                <a:path w="283210" h="283209">
                  <a:moveTo>
                    <a:pt x="156301" y="4370"/>
                  </a:moveTo>
                  <a:lnTo>
                    <a:pt x="141362" y="4370"/>
                  </a:lnTo>
                  <a:lnTo>
                    <a:pt x="151738" y="6479"/>
                  </a:lnTo>
                  <a:lnTo>
                    <a:pt x="160210" y="12201"/>
                  </a:lnTo>
                  <a:lnTo>
                    <a:pt x="165926" y="20686"/>
                  </a:lnTo>
                  <a:lnTo>
                    <a:pt x="168033" y="31082"/>
                  </a:lnTo>
                  <a:lnTo>
                    <a:pt x="165926" y="41480"/>
                  </a:lnTo>
                  <a:lnTo>
                    <a:pt x="160210" y="49968"/>
                  </a:lnTo>
                  <a:lnTo>
                    <a:pt x="151738" y="55693"/>
                  </a:lnTo>
                  <a:lnTo>
                    <a:pt x="141362" y="57803"/>
                  </a:lnTo>
                  <a:lnTo>
                    <a:pt x="156301" y="57803"/>
                  </a:lnTo>
                  <a:lnTo>
                    <a:pt x="163313" y="53068"/>
                  </a:lnTo>
                  <a:lnTo>
                    <a:pt x="169965" y="43185"/>
                  </a:lnTo>
                  <a:lnTo>
                    <a:pt x="172403" y="31082"/>
                  </a:lnTo>
                  <a:lnTo>
                    <a:pt x="169965" y="18984"/>
                  </a:lnTo>
                  <a:lnTo>
                    <a:pt x="163313" y="9104"/>
                  </a:lnTo>
                  <a:lnTo>
                    <a:pt x="156301" y="437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20944" y="16536990"/>
              <a:ext cx="57785" cy="58419"/>
            </a:xfrm>
            <a:custGeom>
              <a:avLst/>
              <a:gdLst/>
              <a:ahLst/>
              <a:cxnLst/>
              <a:rect l="l" t="t" r="r" b="b"/>
              <a:pathLst>
                <a:path w="57785" h="58419">
                  <a:moveTo>
                    <a:pt x="28860" y="0"/>
                  </a:moveTo>
                  <a:lnTo>
                    <a:pt x="17625" y="2270"/>
                  </a:lnTo>
                  <a:lnTo>
                    <a:pt x="8452" y="8463"/>
                  </a:lnTo>
                  <a:lnTo>
                    <a:pt x="2267" y="17650"/>
                  </a:lnTo>
                  <a:lnTo>
                    <a:pt x="0" y="28901"/>
                  </a:lnTo>
                  <a:lnTo>
                    <a:pt x="2267" y="40153"/>
                  </a:lnTo>
                  <a:lnTo>
                    <a:pt x="8452" y="49339"/>
                  </a:lnTo>
                  <a:lnTo>
                    <a:pt x="17625" y="55532"/>
                  </a:lnTo>
                  <a:lnTo>
                    <a:pt x="28860" y="57803"/>
                  </a:lnTo>
                  <a:lnTo>
                    <a:pt x="40094" y="55532"/>
                  </a:lnTo>
                  <a:lnTo>
                    <a:pt x="49268" y="49339"/>
                  </a:lnTo>
                  <a:lnTo>
                    <a:pt x="55452" y="40153"/>
                  </a:lnTo>
                  <a:lnTo>
                    <a:pt x="57720" y="28901"/>
                  </a:lnTo>
                  <a:lnTo>
                    <a:pt x="55452" y="17650"/>
                  </a:lnTo>
                  <a:lnTo>
                    <a:pt x="49268" y="8463"/>
                  </a:lnTo>
                  <a:lnTo>
                    <a:pt x="40094" y="2270"/>
                  </a:lnTo>
                  <a:lnTo>
                    <a:pt x="28860" y="0"/>
                  </a:lnTo>
                  <a:close/>
                </a:path>
              </a:pathLst>
            </a:custGeom>
            <a:solidFill>
              <a:srgbClr val="7F8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18763" y="1653480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1041" y="0"/>
                  </a:moveTo>
                  <a:lnTo>
                    <a:pt x="18956" y="2444"/>
                  </a:lnTo>
                  <a:lnTo>
                    <a:pt x="9090" y="9108"/>
                  </a:lnTo>
                  <a:lnTo>
                    <a:pt x="2438" y="18991"/>
                  </a:lnTo>
                  <a:lnTo>
                    <a:pt x="0" y="31091"/>
                  </a:lnTo>
                  <a:lnTo>
                    <a:pt x="2441" y="43193"/>
                  </a:lnTo>
                  <a:lnTo>
                    <a:pt x="9094" y="53076"/>
                  </a:lnTo>
                  <a:lnTo>
                    <a:pt x="18962" y="59739"/>
                  </a:lnTo>
                  <a:lnTo>
                    <a:pt x="31041" y="62182"/>
                  </a:lnTo>
                  <a:lnTo>
                    <a:pt x="43127" y="59738"/>
                  </a:lnTo>
                  <a:lnTo>
                    <a:pt x="45980" y="57812"/>
                  </a:lnTo>
                  <a:lnTo>
                    <a:pt x="31041" y="57812"/>
                  </a:lnTo>
                  <a:lnTo>
                    <a:pt x="20664" y="55701"/>
                  </a:lnTo>
                  <a:lnTo>
                    <a:pt x="12192" y="49976"/>
                  </a:lnTo>
                  <a:lnTo>
                    <a:pt x="6477" y="41489"/>
                  </a:lnTo>
                  <a:lnTo>
                    <a:pt x="4370" y="31091"/>
                  </a:lnTo>
                  <a:lnTo>
                    <a:pt x="6477" y="20693"/>
                  </a:lnTo>
                  <a:lnTo>
                    <a:pt x="12192" y="12205"/>
                  </a:lnTo>
                  <a:lnTo>
                    <a:pt x="20664" y="6480"/>
                  </a:lnTo>
                  <a:lnTo>
                    <a:pt x="31041" y="4370"/>
                  </a:lnTo>
                  <a:lnTo>
                    <a:pt x="45977" y="4370"/>
                  </a:lnTo>
                  <a:lnTo>
                    <a:pt x="43125" y="2444"/>
                  </a:lnTo>
                  <a:lnTo>
                    <a:pt x="31041" y="0"/>
                  </a:lnTo>
                  <a:close/>
                </a:path>
                <a:path w="62230" h="62230">
                  <a:moveTo>
                    <a:pt x="45977" y="4370"/>
                  </a:moveTo>
                  <a:lnTo>
                    <a:pt x="31041" y="4370"/>
                  </a:lnTo>
                  <a:lnTo>
                    <a:pt x="41417" y="6480"/>
                  </a:lnTo>
                  <a:lnTo>
                    <a:pt x="49889" y="12205"/>
                  </a:lnTo>
                  <a:lnTo>
                    <a:pt x="55605" y="20693"/>
                  </a:lnTo>
                  <a:lnTo>
                    <a:pt x="57712" y="31091"/>
                  </a:lnTo>
                  <a:lnTo>
                    <a:pt x="55605" y="41489"/>
                  </a:lnTo>
                  <a:lnTo>
                    <a:pt x="49889" y="49976"/>
                  </a:lnTo>
                  <a:lnTo>
                    <a:pt x="41417" y="55701"/>
                  </a:lnTo>
                  <a:lnTo>
                    <a:pt x="31041" y="57812"/>
                  </a:lnTo>
                  <a:lnTo>
                    <a:pt x="45980" y="57812"/>
                  </a:lnTo>
                  <a:lnTo>
                    <a:pt x="52995" y="53073"/>
                  </a:lnTo>
                  <a:lnTo>
                    <a:pt x="59647" y="43190"/>
                  </a:lnTo>
                  <a:lnTo>
                    <a:pt x="62090" y="31091"/>
                  </a:lnTo>
                  <a:lnTo>
                    <a:pt x="59647" y="18991"/>
                  </a:lnTo>
                  <a:lnTo>
                    <a:pt x="52993" y="9108"/>
                  </a:lnTo>
                  <a:lnTo>
                    <a:pt x="45977" y="437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554684" y="16313838"/>
            <a:ext cx="283210" cy="283210"/>
            <a:chOff x="2554684" y="16313838"/>
            <a:chExt cx="283210" cy="283210"/>
          </a:xfrm>
        </p:grpSpPr>
        <p:sp>
          <p:nvSpPr>
            <p:cNvPr id="16" name="object 16"/>
            <p:cNvSpPr/>
            <p:nvPr/>
          </p:nvSpPr>
          <p:spPr>
            <a:xfrm>
              <a:off x="2554684" y="16313839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09">
                  <a:moveTo>
                    <a:pt x="141362" y="0"/>
                  </a:moveTo>
                  <a:lnTo>
                    <a:pt x="96677" y="7217"/>
                  </a:lnTo>
                  <a:lnTo>
                    <a:pt x="57871" y="27314"/>
                  </a:lnTo>
                  <a:lnTo>
                    <a:pt x="27272" y="57959"/>
                  </a:lnTo>
                  <a:lnTo>
                    <a:pt x="7205" y="96822"/>
                  </a:lnTo>
                  <a:lnTo>
                    <a:pt x="0" y="141570"/>
                  </a:lnTo>
                  <a:lnTo>
                    <a:pt x="7205" y="186315"/>
                  </a:lnTo>
                  <a:lnTo>
                    <a:pt x="27272" y="225178"/>
                  </a:lnTo>
                  <a:lnTo>
                    <a:pt x="57871" y="255824"/>
                  </a:lnTo>
                  <a:lnTo>
                    <a:pt x="96677" y="275923"/>
                  </a:lnTo>
                  <a:lnTo>
                    <a:pt x="141362" y="283141"/>
                  </a:lnTo>
                  <a:lnTo>
                    <a:pt x="168415" y="278771"/>
                  </a:lnTo>
                  <a:lnTo>
                    <a:pt x="141362" y="278771"/>
                  </a:lnTo>
                  <a:lnTo>
                    <a:pt x="113749" y="275984"/>
                  </a:lnTo>
                  <a:lnTo>
                    <a:pt x="64769" y="255344"/>
                  </a:lnTo>
                  <a:lnTo>
                    <a:pt x="27762" y="218280"/>
                  </a:lnTo>
                  <a:lnTo>
                    <a:pt x="7152" y="169222"/>
                  </a:lnTo>
                  <a:lnTo>
                    <a:pt x="4370" y="141570"/>
                  </a:lnTo>
                  <a:lnTo>
                    <a:pt x="7152" y="113918"/>
                  </a:lnTo>
                  <a:lnTo>
                    <a:pt x="27762" y="64861"/>
                  </a:lnTo>
                  <a:lnTo>
                    <a:pt x="64769" y="27797"/>
                  </a:lnTo>
                  <a:lnTo>
                    <a:pt x="113749" y="7156"/>
                  </a:lnTo>
                  <a:lnTo>
                    <a:pt x="123793" y="6142"/>
                  </a:lnTo>
                  <a:lnTo>
                    <a:pt x="129273" y="2443"/>
                  </a:lnTo>
                  <a:lnTo>
                    <a:pt x="141362" y="0"/>
                  </a:lnTo>
                  <a:close/>
                </a:path>
                <a:path w="283210" h="283209">
                  <a:moveTo>
                    <a:pt x="141362" y="0"/>
                  </a:moveTo>
                  <a:lnTo>
                    <a:pt x="153447" y="2443"/>
                  </a:lnTo>
                  <a:lnTo>
                    <a:pt x="158929" y="6143"/>
                  </a:lnTo>
                  <a:lnTo>
                    <a:pt x="168971" y="7156"/>
                  </a:lnTo>
                  <a:lnTo>
                    <a:pt x="217947" y="27797"/>
                  </a:lnTo>
                  <a:lnTo>
                    <a:pt x="254954" y="64861"/>
                  </a:lnTo>
                  <a:lnTo>
                    <a:pt x="275564" y="113918"/>
                  </a:lnTo>
                  <a:lnTo>
                    <a:pt x="278346" y="141570"/>
                  </a:lnTo>
                  <a:lnTo>
                    <a:pt x="275564" y="169222"/>
                  </a:lnTo>
                  <a:lnTo>
                    <a:pt x="254954" y="218280"/>
                  </a:lnTo>
                  <a:lnTo>
                    <a:pt x="217947" y="255344"/>
                  </a:lnTo>
                  <a:lnTo>
                    <a:pt x="168971" y="275984"/>
                  </a:lnTo>
                  <a:lnTo>
                    <a:pt x="141362" y="278771"/>
                  </a:lnTo>
                  <a:lnTo>
                    <a:pt x="168415" y="278771"/>
                  </a:lnTo>
                  <a:lnTo>
                    <a:pt x="224847" y="255824"/>
                  </a:lnTo>
                  <a:lnTo>
                    <a:pt x="255447" y="225178"/>
                  </a:lnTo>
                  <a:lnTo>
                    <a:pt x="275515" y="186315"/>
                  </a:lnTo>
                  <a:lnTo>
                    <a:pt x="282725" y="141570"/>
                  </a:lnTo>
                  <a:lnTo>
                    <a:pt x="275515" y="96822"/>
                  </a:lnTo>
                  <a:lnTo>
                    <a:pt x="255447" y="57959"/>
                  </a:lnTo>
                  <a:lnTo>
                    <a:pt x="224847" y="27314"/>
                  </a:lnTo>
                  <a:lnTo>
                    <a:pt x="186043" y="7217"/>
                  </a:lnTo>
                  <a:lnTo>
                    <a:pt x="141362" y="0"/>
                  </a:lnTo>
                  <a:close/>
                </a:path>
                <a:path w="283210" h="283209">
                  <a:moveTo>
                    <a:pt x="141362" y="4370"/>
                  </a:moveTo>
                  <a:lnTo>
                    <a:pt x="123792" y="6143"/>
                  </a:lnTo>
                  <a:lnTo>
                    <a:pt x="119404" y="9105"/>
                  </a:lnTo>
                  <a:lnTo>
                    <a:pt x="112752" y="18988"/>
                  </a:lnTo>
                  <a:lnTo>
                    <a:pt x="110313" y="31091"/>
                  </a:lnTo>
                  <a:lnTo>
                    <a:pt x="112752" y="43190"/>
                  </a:lnTo>
                  <a:lnTo>
                    <a:pt x="119404" y="53073"/>
                  </a:lnTo>
                  <a:lnTo>
                    <a:pt x="129273" y="59738"/>
                  </a:lnTo>
                  <a:lnTo>
                    <a:pt x="141362" y="62182"/>
                  </a:lnTo>
                  <a:lnTo>
                    <a:pt x="153447" y="59738"/>
                  </a:lnTo>
                  <a:lnTo>
                    <a:pt x="156298" y="57812"/>
                  </a:lnTo>
                  <a:lnTo>
                    <a:pt x="141362" y="57812"/>
                  </a:lnTo>
                  <a:lnTo>
                    <a:pt x="130981" y="55701"/>
                  </a:lnTo>
                  <a:lnTo>
                    <a:pt x="122507" y="49976"/>
                  </a:lnTo>
                  <a:lnTo>
                    <a:pt x="116790" y="41489"/>
                  </a:lnTo>
                  <a:lnTo>
                    <a:pt x="114683" y="31091"/>
                  </a:lnTo>
                  <a:lnTo>
                    <a:pt x="116790" y="20693"/>
                  </a:lnTo>
                  <a:lnTo>
                    <a:pt x="122507" y="12205"/>
                  </a:lnTo>
                  <a:lnTo>
                    <a:pt x="130981" y="6480"/>
                  </a:lnTo>
                  <a:lnTo>
                    <a:pt x="141362" y="4370"/>
                  </a:lnTo>
                  <a:close/>
                </a:path>
                <a:path w="283210" h="283209">
                  <a:moveTo>
                    <a:pt x="141362" y="4370"/>
                  </a:moveTo>
                  <a:lnTo>
                    <a:pt x="151738" y="6480"/>
                  </a:lnTo>
                  <a:lnTo>
                    <a:pt x="160210" y="12205"/>
                  </a:lnTo>
                  <a:lnTo>
                    <a:pt x="165926" y="20693"/>
                  </a:lnTo>
                  <a:lnTo>
                    <a:pt x="168033" y="31091"/>
                  </a:lnTo>
                  <a:lnTo>
                    <a:pt x="165926" y="41489"/>
                  </a:lnTo>
                  <a:lnTo>
                    <a:pt x="160210" y="49976"/>
                  </a:lnTo>
                  <a:lnTo>
                    <a:pt x="151738" y="55701"/>
                  </a:lnTo>
                  <a:lnTo>
                    <a:pt x="141362" y="57812"/>
                  </a:lnTo>
                  <a:lnTo>
                    <a:pt x="156298" y="57812"/>
                  </a:lnTo>
                  <a:lnTo>
                    <a:pt x="163313" y="53073"/>
                  </a:lnTo>
                  <a:lnTo>
                    <a:pt x="169965" y="43190"/>
                  </a:lnTo>
                  <a:lnTo>
                    <a:pt x="172403" y="31091"/>
                  </a:lnTo>
                  <a:lnTo>
                    <a:pt x="169965" y="18988"/>
                  </a:lnTo>
                  <a:lnTo>
                    <a:pt x="163313" y="9105"/>
                  </a:lnTo>
                  <a:lnTo>
                    <a:pt x="158926" y="6142"/>
                  </a:lnTo>
                  <a:lnTo>
                    <a:pt x="141362" y="4370"/>
                  </a:lnTo>
                  <a:close/>
                </a:path>
                <a:path w="283210" h="283209">
                  <a:moveTo>
                    <a:pt x="141362" y="0"/>
                  </a:moveTo>
                  <a:lnTo>
                    <a:pt x="129273" y="2443"/>
                  </a:lnTo>
                  <a:lnTo>
                    <a:pt x="123792" y="6143"/>
                  </a:lnTo>
                  <a:lnTo>
                    <a:pt x="141362" y="4370"/>
                  </a:lnTo>
                  <a:lnTo>
                    <a:pt x="156301" y="4370"/>
                  </a:lnTo>
                  <a:lnTo>
                    <a:pt x="153447" y="2443"/>
                  </a:lnTo>
                  <a:lnTo>
                    <a:pt x="141362" y="0"/>
                  </a:lnTo>
                  <a:close/>
                </a:path>
                <a:path w="283210" h="283209">
                  <a:moveTo>
                    <a:pt x="156301" y="4370"/>
                  </a:moveTo>
                  <a:lnTo>
                    <a:pt x="141362" y="4370"/>
                  </a:lnTo>
                  <a:lnTo>
                    <a:pt x="158926" y="6142"/>
                  </a:lnTo>
                  <a:lnTo>
                    <a:pt x="156301" y="437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7182" y="16536989"/>
              <a:ext cx="57785" cy="58419"/>
            </a:xfrm>
            <a:custGeom>
              <a:avLst/>
              <a:gdLst/>
              <a:ahLst/>
              <a:cxnLst/>
              <a:rect l="l" t="t" r="r" b="b"/>
              <a:pathLst>
                <a:path w="57785" h="58419">
                  <a:moveTo>
                    <a:pt x="28860" y="0"/>
                  </a:moveTo>
                  <a:lnTo>
                    <a:pt x="17625" y="2270"/>
                  </a:lnTo>
                  <a:lnTo>
                    <a:pt x="8452" y="8463"/>
                  </a:lnTo>
                  <a:lnTo>
                    <a:pt x="2267" y="17650"/>
                  </a:lnTo>
                  <a:lnTo>
                    <a:pt x="0" y="28901"/>
                  </a:lnTo>
                  <a:lnTo>
                    <a:pt x="2267" y="40153"/>
                  </a:lnTo>
                  <a:lnTo>
                    <a:pt x="8452" y="49339"/>
                  </a:lnTo>
                  <a:lnTo>
                    <a:pt x="17625" y="55532"/>
                  </a:lnTo>
                  <a:lnTo>
                    <a:pt x="28860" y="57803"/>
                  </a:lnTo>
                  <a:lnTo>
                    <a:pt x="40094" y="55532"/>
                  </a:lnTo>
                  <a:lnTo>
                    <a:pt x="49268" y="49339"/>
                  </a:lnTo>
                  <a:lnTo>
                    <a:pt x="55452" y="40153"/>
                  </a:lnTo>
                  <a:lnTo>
                    <a:pt x="57720" y="28901"/>
                  </a:lnTo>
                  <a:lnTo>
                    <a:pt x="55452" y="17650"/>
                  </a:lnTo>
                  <a:lnTo>
                    <a:pt x="49268" y="8463"/>
                  </a:lnTo>
                  <a:lnTo>
                    <a:pt x="40094" y="2270"/>
                  </a:lnTo>
                  <a:lnTo>
                    <a:pt x="28860" y="0"/>
                  </a:lnTo>
                  <a:close/>
                </a:path>
              </a:pathLst>
            </a:custGeom>
            <a:solidFill>
              <a:srgbClr val="7F8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4993" y="16313847"/>
              <a:ext cx="62230" cy="283210"/>
            </a:xfrm>
            <a:custGeom>
              <a:avLst/>
              <a:gdLst/>
              <a:ahLst/>
              <a:cxnLst/>
              <a:rect l="l" t="t" r="r" b="b"/>
              <a:pathLst>
                <a:path w="62230" h="283209">
                  <a:moveTo>
                    <a:pt x="62090" y="252044"/>
                  </a:moveTo>
                  <a:lnTo>
                    <a:pt x="59651" y="239953"/>
                  </a:lnTo>
                  <a:lnTo>
                    <a:pt x="57708" y="237070"/>
                  </a:lnTo>
                  <a:lnTo>
                    <a:pt x="57708" y="252044"/>
                  </a:lnTo>
                  <a:lnTo>
                    <a:pt x="55600" y="262445"/>
                  </a:lnTo>
                  <a:lnTo>
                    <a:pt x="49885" y="270941"/>
                  </a:lnTo>
                  <a:lnTo>
                    <a:pt x="41414" y="276656"/>
                  </a:lnTo>
                  <a:lnTo>
                    <a:pt x="31038" y="278765"/>
                  </a:lnTo>
                  <a:lnTo>
                    <a:pt x="20662" y="276656"/>
                  </a:lnTo>
                  <a:lnTo>
                    <a:pt x="12192" y="270941"/>
                  </a:lnTo>
                  <a:lnTo>
                    <a:pt x="6477" y="262445"/>
                  </a:lnTo>
                  <a:lnTo>
                    <a:pt x="4368" y="252044"/>
                  </a:lnTo>
                  <a:lnTo>
                    <a:pt x="6477" y="241655"/>
                  </a:lnTo>
                  <a:lnTo>
                    <a:pt x="12192" y="233159"/>
                  </a:lnTo>
                  <a:lnTo>
                    <a:pt x="20662" y="227444"/>
                  </a:lnTo>
                  <a:lnTo>
                    <a:pt x="31038" y="225323"/>
                  </a:lnTo>
                  <a:lnTo>
                    <a:pt x="41414" y="227444"/>
                  </a:lnTo>
                  <a:lnTo>
                    <a:pt x="49885" y="233159"/>
                  </a:lnTo>
                  <a:lnTo>
                    <a:pt x="55600" y="241655"/>
                  </a:lnTo>
                  <a:lnTo>
                    <a:pt x="57708" y="252044"/>
                  </a:lnTo>
                  <a:lnTo>
                    <a:pt x="57708" y="237070"/>
                  </a:lnTo>
                  <a:lnTo>
                    <a:pt x="52997" y="230073"/>
                  </a:lnTo>
                  <a:lnTo>
                    <a:pt x="45974" y="225323"/>
                  </a:lnTo>
                  <a:lnTo>
                    <a:pt x="43129" y="223405"/>
                  </a:lnTo>
                  <a:lnTo>
                    <a:pt x="31038" y="220954"/>
                  </a:lnTo>
                  <a:lnTo>
                    <a:pt x="18961" y="223405"/>
                  </a:lnTo>
                  <a:lnTo>
                    <a:pt x="9093" y="230073"/>
                  </a:lnTo>
                  <a:lnTo>
                    <a:pt x="2438" y="239953"/>
                  </a:lnTo>
                  <a:lnTo>
                    <a:pt x="0" y="252044"/>
                  </a:lnTo>
                  <a:lnTo>
                    <a:pt x="2438" y="264147"/>
                  </a:lnTo>
                  <a:lnTo>
                    <a:pt x="9093" y="274040"/>
                  </a:lnTo>
                  <a:lnTo>
                    <a:pt x="18961" y="280695"/>
                  </a:lnTo>
                  <a:lnTo>
                    <a:pt x="31038" y="283146"/>
                  </a:lnTo>
                  <a:lnTo>
                    <a:pt x="43129" y="280695"/>
                  </a:lnTo>
                  <a:lnTo>
                    <a:pt x="45986" y="278765"/>
                  </a:lnTo>
                  <a:lnTo>
                    <a:pt x="52997" y="274027"/>
                  </a:lnTo>
                  <a:lnTo>
                    <a:pt x="59651" y="264147"/>
                  </a:lnTo>
                  <a:lnTo>
                    <a:pt x="62090" y="252044"/>
                  </a:lnTo>
                  <a:close/>
                </a:path>
                <a:path w="62230" h="283209">
                  <a:moveTo>
                    <a:pt x="62090" y="31089"/>
                  </a:moveTo>
                  <a:lnTo>
                    <a:pt x="59651" y="18986"/>
                  </a:lnTo>
                  <a:lnTo>
                    <a:pt x="57708" y="16103"/>
                  </a:lnTo>
                  <a:lnTo>
                    <a:pt x="57708" y="31089"/>
                  </a:lnTo>
                  <a:lnTo>
                    <a:pt x="55600" y="41490"/>
                  </a:lnTo>
                  <a:lnTo>
                    <a:pt x="49885" y="49974"/>
                  </a:lnTo>
                  <a:lnTo>
                    <a:pt x="41414" y="55702"/>
                  </a:lnTo>
                  <a:lnTo>
                    <a:pt x="31038" y="57810"/>
                  </a:lnTo>
                  <a:lnTo>
                    <a:pt x="20662" y="55702"/>
                  </a:lnTo>
                  <a:lnTo>
                    <a:pt x="12192" y="49974"/>
                  </a:lnTo>
                  <a:lnTo>
                    <a:pt x="6477" y="41490"/>
                  </a:lnTo>
                  <a:lnTo>
                    <a:pt x="4368" y="31089"/>
                  </a:lnTo>
                  <a:lnTo>
                    <a:pt x="6477" y="20688"/>
                  </a:lnTo>
                  <a:lnTo>
                    <a:pt x="12192" y="12204"/>
                  </a:lnTo>
                  <a:lnTo>
                    <a:pt x="20662" y="6477"/>
                  </a:lnTo>
                  <a:lnTo>
                    <a:pt x="31038" y="4368"/>
                  </a:lnTo>
                  <a:lnTo>
                    <a:pt x="41414" y="6477"/>
                  </a:lnTo>
                  <a:lnTo>
                    <a:pt x="49885" y="12204"/>
                  </a:lnTo>
                  <a:lnTo>
                    <a:pt x="55600" y="20688"/>
                  </a:lnTo>
                  <a:lnTo>
                    <a:pt x="57708" y="31089"/>
                  </a:lnTo>
                  <a:lnTo>
                    <a:pt x="57708" y="16103"/>
                  </a:lnTo>
                  <a:lnTo>
                    <a:pt x="52997" y="9105"/>
                  </a:lnTo>
                  <a:lnTo>
                    <a:pt x="45986" y="4368"/>
                  </a:lnTo>
                  <a:lnTo>
                    <a:pt x="43129" y="2438"/>
                  </a:lnTo>
                  <a:lnTo>
                    <a:pt x="31038" y="0"/>
                  </a:lnTo>
                  <a:lnTo>
                    <a:pt x="18961" y="2438"/>
                  </a:lnTo>
                  <a:lnTo>
                    <a:pt x="9093" y="9105"/>
                  </a:lnTo>
                  <a:lnTo>
                    <a:pt x="2438" y="18986"/>
                  </a:lnTo>
                  <a:lnTo>
                    <a:pt x="0" y="31089"/>
                  </a:lnTo>
                  <a:lnTo>
                    <a:pt x="2438" y="43192"/>
                  </a:lnTo>
                  <a:lnTo>
                    <a:pt x="9093" y="53073"/>
                  </a:lnTo>
                  <a:lnTo>
                    <a:pt x="18961" y="59740"/>
                  </a:lnTo>
                  <a:lnTo>
                    <a:pt x="31038" y="62179"/>
                  </a:lnTo>
                  <a:lnTo>
                    <a:pt x="43129" y="59740"/>
                  </a:lnTo>
                  <a:lnTo>
                    <a:pt x="45986" y="57810"/>
                  </a:lnTo>
                  <a:lnTo>
                    <a:pt x="52997" y="53073"/>
                  </a:lnTo>
                  <a:lnTo>
                    <a:pt x="59651" y="43192"/>
                  </a:lnTo>
                  <a:lnTo>
                    <a:pt x="62090" y="31089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249523" y="16313847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09">
                <a:moveTo>
                  <a:pt x="282727" y="141566"/>
                </a:moveTo>
                <a:lnTo>
                  <a:pt x="278345" y="114350"/>
                </a:lnTo>
                <a:lnTo>
                  <a:pt x="278345" y="141566"/>
                </a:lnTo>
                <a:lnTo>
                  <a:pt x="275564" y="169227"/>
                </a:lnTo>
                <a:lnTo>
                  <a:pt x="254965" y="218274"/>
                </a:lnTo>
                <a:lnTo>
                  <a:pt x="217957" y="255346"/>
                </a:lnTo>
                <a:lnTo>
                  <a:pt x="168973" y="275983"/>
                </a:lnTo>
                <a:lnTo>
                  <a:pt x="158915" y="276999"/>
                </a:lnTo>
                <a:lnTo>
                  <a:pt x="163322" y="274027"/>
                </a:lnTo>
                <a:lnTo>
                  <a:pt x="169964" y="264147"/>
                </a:lnTo>
                <a:lnTo>
                  <a:pt x="172415" y="252044"/>
                </a:lnTo>
                <a:lnTo>
                  <a:pt x="169964" y="239953"/>
                </a:lnTo>
                <a:lnTo>
                  <a:pt x="168033" y="237083"/>
                </a:lnTo>
                <a:lnTo>
                  <a:pt x="168033" y="252044"/>
                </a:lnTo>
                <a:lnTo>
                  <a:pt x="165925" y="262445"/>
                </a:lnTo>
                <a:lnTo>
                  <a:pt x="160210" y="270941"/>
                </a:lnTo>
                <a:lnTo>
                  <a:pt x="151739" y="276656"/>
                </a:lnTo>
                <a:lnTo>
                  <a:pt x="141363" y="278765"/>
                </a:lnTo>
                <a:lnTo>
                  <a:pt x="130987" y="276656"/>
                </a:lnTo>
                <a:lnTo>
                  <a:pt x="122516" y="270941"/>
                </a:lnTo>
                <a:lnTo>
                  <a:pt x="116801" y="262445"/>
                </a:lnTo>
                <a:lnTo>
                  <a:pt x="114693" y="252044"/>
                </a:lnTo>
                <a:lnTo>
                  <a:pt x="116801" y="241655"/>
                </a:lnTo>
                <a:lnTo>
                  <a:pt x="122516" y="233159"/>
                </a:lnTo>
                <a:lnTo>
                  <a:pt x="130987" y="227444"/>
                </a:lnTo>
                <a:lnTo>
                  <a:pt x="141363" y="225323"/>
                </a:lnTo>
                <a:lnTo>
                  <a:pt x="151739" y="227444"/>
                </a:lnTo>
                <a:lnTo>
                  <a:pt x="160210" y="233159"/>
                </a:lnTo>
                <a:lnTo>
                  <a:pt x="165925" y="241655"/>
                </a:lnTo>
                <a:lnTo>
                  <a:pt x="168033" y="252044"/>
                </a:lnTo>
                <a:lnTo>
                  <a:pt x="168033" y="237083"/>
                </a:lnTo>
                <a:lnTo>
                  <a:pt x="163322" y="230073"/>
                </a:lnTo>
                <a:lnTo>
                  <a:pt x="156298" y="225323"/>
                </a:lnTo>
                <a:lnTo>
                  <a:pt x="153454" y="223405"/>
                </a:lnTo>
                <a:lnTo>
                  <a:pt x="141363" y="220954"/>
                </a:lnTo>
                <a:lnTo>
                  <a:pt x="129273" y="223405"/>
                </a:lnTo>
                <a:lnTo>
                  <a:pt x="119418" y="230073"/>
                </a:lnTo>
                <a:lnTo>
                  <a:pt x="112763" y="239953"/>
                </a:lnTo>
                <a:lnTo>
                  <a:pt x="110324" y="252044"/>
                </a:lnTo>
                <a:lnTo>
                  <a:pt x="112763" y="264147"/>
                </a:lnTo>
                <a:lnTo>
                  <a:pt x="119418" y="274040"/>
                </a:lnTo>
                <a:lnTo>
                  <a:pt x="123786" y="276999"/>
                </a:lnTo>
                <a:lnTo>
                  <a:pt x="113753" y="275983"/>
                </a:lnTo>
                <a:lnTo>
                  <a:pt x="64770" y="255346"/>
                </a:lnTo>
                <a:lnTo>
                  <a:pt x="27762" y="218274"/>
                </a:lnTo>
                <a:lnTo>
                  <a:pt x="7162" y="169227"/>
                </a:lnTo>
                <a:lnTo>
                  <a:pt x="4381" y="141566"/>
                </a:lnTo>
                <a:lnTo>
                  <a:pt x="7162" y="113919"/>
                </a:lnTo>
                <a:lnTo>
                  <a:pt x="27762" y="64858"/>
                </a:lnTo>
                <a:lnTo>
                  <a:pt x="64770" y="27800"/>
                </a:lnTo>
                <a:lnTo>
                  <a:pt x="113753" y="7150"/>
                </a:lnTo>
                <a:lnTo>
                  <a:pt x="123786" y="6159"/>
                </a:lnTo>
                <a:lnTo>
                  <a:pt x="122135" y="7264"/>
                </a:lnTo>
                <a:lnTo>
                  <a:pt x="119418" y="9105"/>
                </a:lnTo>
                <a:lnTo>
                  <a:pt x="112763" y="18986"/>
                </a:lnTo>
                <a:lnTo>
                  <a:pt x="110312" y="31089"/>
                </a:lnTo>
                <a:lnTo>
                  <a:pt x="112763" y="43192"/>
                </a:lnTo>
                <a:lnTo>
                  <a:pt x="119405" y="53073"/>
                </a:lnTo>
                <a:lnTo>
                  <a:pt x="129273" y="59740"/>
                </a:lnTo>
                <a:lnTo>
                  <a:pt x="141363" y="62179"/>
                </a:lnTo>
                <a:lnTo>
                  <a:pt x="153454" y="59740"/>
                </a:lnTo>
                <a:lnTo>
                  <a:pt x="156298" y="57810"/>
                </a:lnTo>
                <a:lnTo>
                  <a:pt x="163322" y="53073"/>
                </a:lnTo>
                <a:lnTo>
                  <a:pt x="169964" y="43192"/>
                </a:lnTo>
                <a:lnTo>
                  <a:pt x="172415" y="31089"/>
                </a:lnTo>
                <a:lnTo>
                  <a:pt x="169964" y="18986"/>
                </a:lnTo>
                <a:lnTo>
                  <a:pt x="168033" y="16116"/>
                </a:lnTo>
                <a:lnTo>
                  <a:pt x="168033" y="31089"/>
                </a:lnTo>
                <a:lnTo>
                  <a:pt x="165925" y="41490"/>
                </a:lnTo>
                <a:lnTo>
                  <a:pt x="160210" y="49974"/>
                </a:lnTo>
                <a:lnTo>
                  <a:pt x="151739" y="55702"/>
                </a:lnTo>
                <a:lnTo>
                  <a:pt x="141363" y="57810"/>
                </a:lnTo>
                <a:lnTo>
                  <a:pt x="130987" y="55702"/>
                </a:lnTo>
                <a:lnTo>
                  <a:pt x="122516" y="49974"/>
                </a:lnTo>
                <a:lnTo>
                  <a:pt x="116801" y="41490"/>
                </a:lnTo>
                <a:lnTo>
                  <a:pt x="114693" y="31089"/>
                </a:lnTo>
                <a:lnTo>
                  <a:pt x="116801" y="20688"/>
                </a:lnTo>
                <a:lnTo>
                  <a:pt x="122516" y="12204"/>
                </a:lnTo>
                <a:lnTo>
                  <a:pt x="130987" y="6477"/>
                </a:lnTo>
                <a:lnTo>
                  <a:pt x="141363" y="4368"/>
                </a:lnTo>
                <a:lnTo>
                  <a:pt x="151739" y="6477"/>
                </a:lnTo>
                <a:lnTo>
                  <a:pt x="160210" y="12204"/>
                </a:lnTo>
                <a:lnTo>
                  <a:pt x="165925" y="20688"/>
                </a:lnTo>
                <a:lnTo>
                  <a:pt x="168033" y="31089"/>
                </a:lnTo>
                <a:lnTo>
                  <a:pt x="168033" y="16116"/>
                </a:lnTo>
                <a:lnTo>
                  <a:pt x="163322" y="9105"/>
                </a:lnTo>
                <a:lnTo>
                  <a:pt x="158927" y="6146"/>
                </a:lnTo>
                <a:lnTo>
                  <a:pt x="217957" y="27800"/>
                </a:lnTo>
                <a:lnTo>
                  <a:pt x="254965" y="64858"/>
                </a:lnTo>
                <a:lnTo>
                  <a:pt x="275564" y="113919"/>
                </a:lnTo>
                <a:lnTo>
                  <a:pt x="278345" y="141566"/>
                </a:lnTo>
                <a:lnTo>
                  <a:pt x="278345" y="114350"/>
                </a:lnTo>
                <a:lnTo>
                  <a:pt x="255447" y="57962"/>
                </a:lnTo>
                <a:lnTo>
                  <a:pt x="224853" y="27317"/>
                </a:lnTo>
                <a:lnTo>
                  <a:pt x="186055" y="7213"/>
                </a:lnTo>
                <a:lnTo>
                  <a:pt x="141363" y="0"/>
                </a:lnTo>
                <a:lnTo>
                  <a:pt x="96685" y="7213"/>
                </a:lnTo>
                <a:lnTo>
                  <a:pt x="57873" y="27317"/>
                </a:lnTo>
                <a:lnTo>
                  <a:pt x="27279" y="57962"/>
                </a:lnTo>
                <a:lnTo>
                  <a:pt x="7213" y="96824"/>
                </a:lnTo>
                <a:lnTo>
                  <a:pt x="0" y="141566"/>
                </a:lnTo>
                <a:lnTo>
                  <a:pt x="7213" y="186309"/>
                </a:lnTo>
                <a:lnTo>
                  <a:pt x="27279" y="225171"/>
                </a:lnTo>
                <a:lnTo>
                  <a:pt x="57873" y="255828"/>
                </a:lnTo>
                <a:lnTo>
                  <a:pt x="96685" y="275920"/>
                </a:lnTo>
                <a:lnTo>
                  <a:pt x="141046" y="283095"/>
                </a:lnTo>
                <a:lnTo>
                  <a:pt x="141363" y="283146"/>
                </a:lnTo>
                <a:lnTo>
                  <a:pt x="141668" y="283095"/>
                </a:lnTo>
                <a:lnTo>
                  <a:pt x="168414" y="278765"/>
                </a:lnTo>
                <a:lnTo>
                  <a:pt x="186055" y="275920"/>
                </a:lnTo>
                <a:lnTo>
                  <a:pt x="224853" y="255828"/>
                </a:lnTo>
                <a:lnTo>
                  <a:pt x="255447" y="225171"/>
                </a:lnTo>
                <a:lnTo>
                  <a:pt x="275526" y="186309"/>
                </a:lnTo>
                <a:lnTo>
                  <a:pt x="282727" y="141566"/>
                </a:lnTo>
                <a:close/>
              </a:path>
            </a:pathLst>
          </a:custGeom>
          <a:solidFill>
            <a:srgbClr val="2F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900922" y="16313838"/>
            <a:ext cx="283210" cy="283845"/>
            <a:chOff x="2900922" y="16313838"/>
            <a:chExt cx="283210" cy="283845"/>
          </a:xfrm>
        </p:grpSpPr>
        <p:sp>
          <p:nvSpPr>
            <p:cNvPr id="21" name="object 21"/>
            <p:cNvSpPr/>
            <p:nvPr/>
          </p:nvSpPr>
          <p:spPr>
            <a:xfrm>
              <a:off x="2900921" y="16314127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09">
                  <a:moveTo>
                    <a:pt x="282714" y="0"/>
                  </a:moveTo>
                  <a:lnTo>
                    <a:pt x="278345" y="0"/>
                  </a:lnTo>
                  <a:lnTo>
                    <a:pt x="278345" y="3810"/>
                  </a:lnTo>
                  <a:lnTo>
                    <a:pt x="278345" y="278130"/>
                  </a:lnTo>
                  <a:lnTo>
                    <a:pt x="4368" y="278130"/>
                  </a:lnTo>
                  <a:lnTo>
                    <a:pt x="4368" y="3810"/>
                  </a:lnTo>
                  <a:lnTo>
                    <a:pt x="278345" y="3810"/>
                  </a:lnTo>
                  <a:lnTo>
                    <a:pt x="2783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0" y="283210"/>
                  </a:lnTo>
                  <a:lnTo>
                    <a:pt x="282714" y="283210"/>
                  </a:lnTo>
                  <a:lnTo>
                    <a:pt x="282714" y="280670"/>
                  </a:lnTo>
                  <a:lnTo>
                    <a:pt x="282714" y="278485"/>
                  </a:lnTo>
                  <a:lnTo>
                    <a:pt x="280530" y="278485"/>
                  </a:lnTo>
                  <a:lnTo>
                    <a:pt x="280530" y="278130"/>
                  </a:lnTo>
                  <a:lnTo>
                    <a:pt x="282714" y="278130"/>
                  </a:lnTo>
                  <a:lnTo>
                    <a:pt x="282714" y="3810"/>
                  </a:lnTo>
                  <a:lnTo>
                    <a:pt x="282714" y="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03103" y="16536989"/>
              <a:ext cx="57785" cy="58419"/>
            </a:xfrm>
            <a:custGeom>
              <a:avLst/>
              <a:gdLst/>
              <a:ahLst/>
              <a:cxnLst/>
              <a:rect l="l" t="t" r="r" b="b"/>
              <a:pathLst>
                <a:path w="57785" h="58419">
                  <a:moveTo>
                    <a:pt x="28860" y="0"/>
                  </a:moveTo>
                  <a:lnTo>
                    <a:pt x="17625" y="2270"/>
                  </a:lnTo>
                  <a:lnTo>
                    <a:pt x="8452" y="8463"/>
                  </a:lnTo>
                  <a:lnTo>
                    <a:pt x="2267" y="17650"/>
                  </a:lnTo>
                  <a:lnTo>
                    <a:pt x="0" y="28901"/>
                  </a:lnTo>
                  <a:lnTo>
                    <a:pt x="2267" y="40153"/>
                  </a:lnTo>
                  <a:lnTo>
                    <a:pt x="8452" y="49339"/>
                  </a:lnTo>
                  <a:lnTo>
                    <a:pt x="17625" y="55532"/>
                  </a:lnTo>
                  <a:lnTo>
                    <a:pt x="28860" y="57803"/>
                  </a:lnTo>
                  <a:lnTo>
                    <a:pt x="40094" y="55532"/>
                  </a:lnTo>
                  <a:lnTo>
                    <a:pt x="49268" y="49339"/>
                  </a:lnTo>
                  <a:lnTo>
                    <a:pt x="55452" y="40153"/>
                  </a:lnTo>
                  <a:lnTo>
                    <a:pt x="57720" y="28901"/>
                  </a:lnTo>
                  <a:lnTo>
                    <a:pt x="55452" y="17650"/>
                  </a:lnTo>
                  <a:lnTo>
                    <a:pt x="49268" y="8463"/>
                  </a:lnTo>
                  <a:lnTo>
                    <a:pt x="40094" y="2270"/>
                  </a:lnTo>
                  <a:lnTo>
                    <a:pt x="28860" y="0"/>
                  </a:lnTo>
                  <a:close/>
                </a:path>
              </a:pathLst>
            </a:custGeom>
            <a:solidFill>
              <a:srgbClr val="7F8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0921" y="16313847"/>
              <a:ext cx="62230" cy="283210"/>
            </a:xfrm>
            <a:custGeom>
              <a:avLst/>
              <a:gdLst/>
              <a:ahLst/>
              <a:cxnLst/>
              <a:rect l="l" t="t" r="r" b="b"/>
              <a:pathLst>
                <a:path w="62230" h="283209">
                  <a:moveTo>
                    <a:pt x="62090" y="252044"/>
                  </a:moveTo>
                  <a:lnTo>
                    <a:pt x="59639" y="239953"/>
                  </a:lnTo>
                  <a:lnTo>
                    <a:pt x="57708" y="237096"/>
                  </a:lnTo>
                  <a:lnTo>
                    <a:pt x="57708" y="252044"/>
                  </a:lnTo>
                  <a:lnTo>
                    <a:pt x="55600" y="262445"/>
                  </a:lnTo>
                  <a:lnTo>
                    <a:pt x="49885" y="270941"/>
                  </a:lnTo>
                  <a:lnTo>
                    <a:pt x="41414" y="276656"/>
                  </a:lnTo>
                  <a:lnTo>
                    <a:pt x="31038" y="278765"/>
                  </a:lnTo>
                  <a:lnTo>
                    <a:pt x="20662" y="276656"/>
                  </a:lnTo>
                  <a:lnTo>
                    <a:pt x="12192" y="270941"/>
                  </a:lnTo>
                  <a:lnTo>
                    <a:pt x="6477" y="262445"/>
                  </a:lnTo>
                  <a:lnTo>
                    <a:pt x="4368" y="252044"/>
                  </a:lnTo>
                  <a:lnTo>
                    <a:pt x="6477" y="241655"/>
                  </a:lnTo>
                  <a:lnTo>
                    <a:pt x="12192" y="233159"/>
                  </a:lnTo>
                  <a:lnTo>
                    <a:pt x="20662" y="227444"/>
                  </a:lnTo>
                  <a:lnTo>
                    <a:pt x="31038" y="225323"/>
                  </a:lnTo>
                  <a:lnTo>
                    <a:pt x="41414" y="227444"/>
                  </a:lnTo>
                  <a:lnTo>
                    <a:pt x="49885" y="233159"/>
                  </a:lnTo>
                  <a:lnTo>
                    <a:pt x="55600" y="241655"/>
                  </a:lnTo>
                  <a:lnTo>
                    <a:pt x="57708" y="252044"/>
                  </a:lnTo>
                  <a:lnTo>
                    <a:pt x="57708" y="237096"/>
                  </a:lnTo>
                  <a:lnTo>
                    <a:pt x="52984" y="230073"/>
                  </a:lnTo>
                  <a:lnTo>
                    <a:pt x="45974" y="225323"/>
                  </a:lnTo>
                  <a:lnTo>
                    <a:pt x="43116" y="223405"/>
                  </a:lnTo>
                  <a:lnTo>
                    <a:pt x="31038" y="220954"/>
                  </a:lnTo>
                  <a:lnTo>
                    <a:pt x="18948" y="223405"/>
                  </a:lnTo>
                  <a:lnTo>
                    <a:pt x="9080" y="230073"/>
                  </a:lnTo>
                  <a:lnTo>
                    <a:pt x="2438" y="239953"/>
                  </a:lnTo>
                  <a:lnTo>
                    <a:pt x="0" y="252044"/>
                  </a:lnTo>
                  <a:lnTo>
                    <a:pt x="2438" y="264147"/>
                  </a:lnTo>
                  <a:lnTo>
                    <a:pt x="9080" y="274040"/>
                  </a:lnTo>
                  <a:lnTo>
                    <a:pt x="18948" y="280695"/>
                  </a:lnTo>
                  <a:lnTo>
                    <a:pt x="31038" y="283146"/>
                  </a:lnTo>
                  <a:lnTo>
                    <a:pt x="43116" y="280695"/>
                  </a:lnTo>
                  <a:lnTo>
                    <a:pt x="45974" y="278765"/>
                  </a:lnTo>
                  <a:lnTo>
                    <a:pt x="52984" y="274027"/>
                  </a:lnTo>
                  <a:lnTo>
                    <a:pt x="59639" y="264147"/>
                  </a:lnTo>
                  <a:lnTo>
                    <a:pt x="62090" y="252044"/>
                  </a:lnTo>
                  <a:close/>
                </a:path>
                <a:path w="62230" h="283209">
                  <a:moveTo>
                    <a:pt x="62090" y="31089"/>
                  </a:moveTo>
                  <a:lnTo>
                    <a:pt x="59639" y="18986"/>
                  </a:lnTo>
                  <a:lnTo>
                    <a:pt x="57708" y="16129"/>
                  </a:lnTo>
                  <a:lnTo>
                    <a:pt x="57708" y="31089"/>
                  </a:lnTo>
                  <a:lnTo>
                    <a:pt x="55600" y="41490"/>
                  </a:lnTo>
                  <a:lnTo>
                    <a:pt x="49885" y="49974"/>
                  </a:lnTo>
                  <a:lnTo>
                    <a:pt x="41414" y="55702"/>
                  </a:lnTo>
                  <a:lnTo>
                    <a:pt x="31038" y="57810"/>
                  </a:lnTo>
                  <a:lnTo>
                    <a:pt x="20662" y="55702"/>
                  </a:lnTo>
                  <a:lnTo>
                    <a:pt x="12192" y="49974"/>
                  </a:lnTo>
                  <a:lnTo>
                    <a:pt x="6477" y="41490"/>
                  </a:lnTo>
                  <a:lnTo>
                    <a:pt x="4368" y="31089"/>
                  </a:lnTo>
                  <a:lnTo>
                    <a:pt x="6477" y="20688"/>
                  </a:lnTo>
                  <a:lnTo>
                    <a:pt x="12192" y="12204"/>
                  </a:lnTo>
                  <a:lnTo>
                    <a:pt x="20662" y="6477"/>
                  </a:lnTo>
                  <a:lnTo>
                    <a:pt x="31038" y="4368"/>
                  </a:lnTo>
                  <a:lnTo>
                    <a:pt x="41414" y="6477"/>
                  </a:lnTo>
                  <a:lnTo>
                    <a:pt x="49885" y="12204"/>
                  </a:lnTo>
                  <a:lnTo>
                    <a:pt x="55600" y="20688"/>
                  </a:lnTo>
                  <a:lnTo>
                    <a:pt x="57708" y="31089"/>
                  </a:lnTo>
                  <a:lnTo>
                    <a:pt x="57708" y="16129"/>
                  </a:lnTo>
                  <a:lnTo>
                    <a:pt x="52984" y="9105"/>
                  </a:lnTo>
                  <a:lnTo>
                    <a:pt x="45974" y="4368"/>
                  </a:lnTo>
                  <a:lnTo>
                    <a:pt x="43116" y="2438"/>
                  </a:lnTo>
                  <a:lnTo>
                    <a:pt x="31038" y="0"/>
                  </a:lnTo>
                  <a:lnTo>
                    <a:pt x="18948" y="2438"/>
                  </a:lnTo>
                  <a:lnTo>
                    <a:pt x="9080" y="9105"/>
                  </a:lnTo>
                  <a:lnTo>
                    <a:pt x="2438" y="18986"/>
                  </a:lnTo>
                  <a:lnTo>
                    <a:pt x="0" y="31089"/>
                  </a:lnTo>
                  <a:lnTo>
                    <a:pt x="2438" y="43192"/>
                  </a:lnTo>
                  <a:lnTo>
                    <a:pt x="9080" y="53073"/>
                  </a:lnTo>
                  <a:lnTo>
                    <a:pt x="18948" y="59740"/>
                  </a:lnTo>
                  <a:lnTo>
                    <a:pt x="31038" y="62179"/>
                  </a:lnTo>
                  <a:lnTo>
                    <a:pt x="43116" y="59740"/>
                  </a:lnTo>
                  <a:lnTo>
                    <a:pt x="45974" y="57810"/>
                  </a:lnTo>
                  <a:lnTo>
                    <a:pt x="52984" y="53073"/>
                  </a:lnTo>
                  <a:lnTo>
                    <a:pt x="59639" y="43192"/>
                  </a:lnTo>
                  <a:lnTo>
                    <a:pt x="62090" y="31089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23737" y="16536989"/>
              <a:ext cx="57785" cy="58419"/>
            </a:xfrm>
            <a:custGeom>
              <a:avLst/>
              <a:gdLst/>
              <a:ahLst/>
              <a:cxnLst/>
              <a:rect l="l" t="t" r="r" b="b"/>
              <a:pathLst>
                <a:path w="57785" h="58419">
                  <a:moveTo>
                    <a:pt x="28860" y="0"/>
                  </a:moveTo>
                  <a:lnTo>
                    <a:pt x="17625" y="2270"/>
                  </a:lnTo>
                  <a:lnTo>
                    <a:pt x="8452" y="8463"/>
                  </a:lnTo>
                  <a:lnTo>
                    <a:pt x="2267" y="17650"/>
                  </a:lnTo>
                  <a:lnTo>
                    <a:pt x="0" y="28901"/>
                  </a:lnTo>
                  <a:lnTo>
                    <a:pt x="2267" y="40153"/>
                  </a:lnTo>
                  <a:lnTo>
                    <a:pt x="8452" y="49339"/>
                  </a:lnTo>
                  <a:lnTo>
                    <a:pt x="17625" y="55532"/>
                  </a:lnTo>
                  <a:lnTo>
                    <a:pt x="28860" y="57803"/>
                  </a:lnTo>
                  <a:lnTo>
                    <a:pt x="40094" y="55532"/>
                  </a:lnTo>
                  <a:lnTo>
                    <a:pt x="49268" y="49339"/>
                  </a:lnTo>
                  <a:lnTo>
                    <a:pt x="55452" y="40153"/>
                  </a:lnTo>
                  <a:lnTo>
                    <a:pt x="57720" y="28901"/>
                  </a:lnTo>
                  <a:lnTo>
                    <a:pt x="55452" y="17650"/>
                  </a:lnTo>
                  <a:lnTo>
                    <a:pt x="49268" y="8463"/>
                  </a:lnTo>
                  <a:lnTo>
                    <a:pt x="40094" y="2270"/>
                  </a:lnTo>
                  <a:lnTo>
                    <a:pt x="28860" y="0"/>
                  </a:lnTo>
                  <a:close/>
                </a:path>
              </a:pathLst>
            </a:custGeom>
            <a:solidFill>
              <a:srgbClr val="7F8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1545" y="16313847"/>
              <a:ext cx="62230" cy="283210"/>
            </a:xfrm>
            <a:custGeom>
              <a:avLst/>
              <a:gdLst/>
              <a:ahLst/>
              <a:cxnLst/>
              <a:rect l="l" t="t" r="r" b="b"/>
              <a:pathLst>
                <a:path w="62230" h="283209">
                  <a:moveTo>
                    <a:pt x="62090" y="252044"/>
                  </a:moveTo>
                  <a:lnTo>
                    <a:pt x="59651" y="239953"/>
                  </a:lnTo>
                  <a:lnTo>
                    <a:pt x="57721" y="237096"/>
                  </a:lnTo>
                  <a:lnTo>
                    <a:pt x="57721" y="252044"/>
                  </a:lnTo>
                  <a:lnTo>
                    <a:pt x="55613" y="262445"/>
                  </a:lnTo>
                  <a:lnTo>
                    <a:pt x="49898" y="270941"/>
                  </a:lnTo>
                  <a:lnTo>
                    <a:pt x="41427" y="276656"/>
                  </a:lnTo>
                  <a:lnTo>
                    <a:pt x="31051" y="278765"/>
                  </a:lnTo>
                  <a:lnTo>
                    <a:pt x="20675" y="276656"/>
                  </a:lnTo>
                  <a:lnTo>
                    <a:pt x="12192" y="270941"/>
                  </a:lnTo>
                  <a:lnTo>
                    <a:pt x="6477" y="262445"/>
                  </a:lnTo>
                  <a:lnTo>
                    <a:pt x="4368" y="252044"/>
                  </a:lnTo>
                  <a:lnTo>
                    <a:pt x="6477" y="241655"/>
                  </a:lnTo>
                  <a:lnTo>
                    <a:pt x="12192" y="233159"/>
                  </a:lnTo>
                  <a:lnTo>
                    <a:pt x="20675" y="227444"/>
                  </a:lnTo>
                  <a:lnTo>
                    <a:pt x="31051" y="225323"/>
                  </a:lnTo>
                  <a:lnTo>
                    <a:pt x="41427" y="227444"/>
                  </a:lnTo>
                  <a:lnTo>
                    <a:pt x="49898" y="233159"/>
                  </a:lnTo>
                  <a:lnTo>
                    <a:pt x="55613" y="241655"/>
                  </a:lnTo>
                  <a:lnTo>
                    <a:pt x="57721" y="252044"/>
                  </a:lnTo>
                  <a:lnTo>
                    <a:pt x="57721" y="237096"/>
                  </a:lnTo>
                  <a:lnTo>
                    <a:pt x="52997" y="230073"/>
                  </a:lnTo>
                  <a:lnTo>
                    <a:pt x="45986" y="225323"/>
                  </a:lnTo>
                  <a:lnTo>
                    <a:pt x="43129" y="223405"/>
                  </a:lnTo>
                  <a:lnTo>
                    <a:pt x="31051" y="220954"/>
                  </a:lnTo>
                  <a:lnTo>
                    <a:pt x="18961" y="223405"/>
                  </a:lnTo>
                  <a:lnTo>
                    <a:pt x="9093" y="230073"/>
                  </a:lnTo>
                  <a:lnTo>
                    <a:pt x="2438" y="239953"/>
                  </a:lnTo>
                  <a:lnTo>
                    <a:pt x="0" y="252044"/>
                  </a:lnTo>
                  <a:lnTo>
                    <a:pt x="2451" y="264147"/>
                  </a:lnTo>
                  <a:lnTo>
                    <a:pt x="9105" y="274040"/>
                  </a:lnTo>
                  <a:lnTo>
                    <a:pt x="18961" y="280695"/>
                  </a:lnTo>
                  <a:lnTo>
                    <a:pt x="31051" y="283146"/>
                  </a:lnTo>
                  <a:lnTo>
                    <a:pt x="43129" y="280695"/>
                  </a:lnTo>
                  <a:lnTo>
                    <a:pt x="45986" y="278765"/>
                  </a:lnTo>
                  <a:lnTo>
                    <a:pt x="52997" y="274027"/>
                  </a:lnTo>
                  <a:lnTo>
                    <a:pt x="59651" y="264147"/>
                  </a:lnTo>
                  <a:lnTo>
                    <a:pt x="62090" y="252044"/>
                  </a:lnTo>
                  <a:close/>
                </a:path>
                <a:path w="62230" h="283209">
                  <a:moveTo>
                    <a:pt x="62090" y="31089"/>
                  </a:moveTo>
                  <a:lnTo>
                    <a:pt x="59651" y="18986"/>
                  </a:lnTo>
                  <a:lnTo>
                    <a:pt x="57721" y="16129"/>
                  </a:lnTo>
                  <a:lnTo>
                    <a:pt x="57721" y="31089"/>
                  </a:lnTo>
                  <a:lnTo>
                    <a:pt x="55613" y="41490"/>
                  </a:lnTo>
                  <a:lnTo>
                    <a:pt x="49898" y="49974"/>
                  </a:lnTo>
                  <a:lnTo>
                    <a:pt x="41427" y="55702"/>
                  </a:lnTo>
                  <a:lnTo>
                    <a:pt x="31051" y="57810"/>
                  </a:lnTo>
                  <a:lnTo>
                    <a:pt x="20675" y="55702"/>
                  </a:lnTo>
                  <a:lnTo>
                    <a:pt x="12192" y="49974"/>
                  </a:lnTo>
                  <a:lnTo>
                    <a:pt x="6477" y="41490"/>
                  </a:lnTo>
                  <a:lnTo>
                    <a:pt x="4368" y="31089"/>
                  </a:lnTo>
                  <a:lnTo>
                    <a:pt x="6477" y="20688"/>
                  </a:lnTo>
                  <a:lnTo>
                    <a:pt x="12192" y="12204"/>
                  </a:lnTo>
                  <a:lnTo>
                    <a:pt x="20675" y="6477"/>
                  </a:lnTo>
                  <a:lnTo>
                    <a:pt x="31051" y="4368"/>
                  </a:lnTo>
                  <a:lnTo>
                    <a:pt x="41427" y="6477"/>
                  </a:lnTo>
                  <a:lnTo>
                    <a:pt x="49898" y="12204"/>
                  </a:lnTo>
                  <a:lnTo>
                    <a:pt x="55613" y="20688"/>
                  </a:lnTo>
                  <a:lnTo>
                    <a:pt x="57721" y="31089"/>
                  </a:lnTo>
                  <a:lnTo>
                    <a:pt x="57721" y="16129"/>
                  </a:lnTo>
                  <a:lnTo>
                    <a:pt x="52997" y="9105"/>
                  </a:lnTo>
                  <a:lnTo>
                    <a:pt x="45986" y="4368"/>
                  </a:lnTo>
                  <a:lnTo>
                    <a:pt x="43129" y="2438"/>
                  </a:lnTo>
                  <a:lnTo>
                    <a:pt x="31051" y="0"/>
                  </a:lnTo>
                  <a:lnTo>
                    <a:pt x="18961" y="2438"/>
                  </a:lnTo>
                  <a:lnTo>
                    <a:pt x="9093" y="9105"/>
                  </a:lnTo>
                  <a:lnTo>
                    <a:pt x="2438" y="18986"/>
                  </a:lnTo>
                  <a:lnTo>
                    <a:pt x="0" y="31089"/>
                  </a:lnTo>
                  <a:lnTo>
                    <a:pt x="2438" y="43192"/>
                  </a:lnTo>
                  <a:lnTo>
                    <a:pt x="9093" y="53073"/>
                  </a:lnTo>
                  <a:lnTo>
                    <a:pt x="18961" y="59740"/>
                  </a:lnTo>
                  <a:lnTo>
                    <a:pt x="31051" y="62179"/>
                  </a:lnTo>
                  <a:lnTo>
                    <a:pt x="43129" y="59740"/>
                  </a:lnTo>
                  <a:lnTo>
                    <a:pt x="45986" y="57810"/>
                  </a:lnTo>
                  <a:lnTo>
                    <a:pt x="52997" y="53073"/>
                  </a:lnTo>
                  <a:lnTo>
                    <a:pt x="59651" y="43192"/>
                  </a:lnTo>
                  <a:lnTo>
                    <a:pt x="62090" y="31089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593392" y="16313844"/>
            <a:ext cx="283210" cy="283210"/>
            <a:chOff x="3593392" y="16313844"/>
            <a:chExt cx="283210" cy="283210"/>
          </a:xfrm>
        </p:grpSpPr>
        <p:sp>
          <p:nvSpPr>
            <p:cNvPr id="27" name="object 27"/>
            <p:cNvSpPr/>
            <p:nvPr/>
          </p:nvSpPr>
          <p:spPr>
            <a:xfrm>
              <a:off x="3593398" y="1631384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09">
                  <a:moveTo>
                    <a:pt x="4370" y="67736"/>
                  </a:moveTo>
                  <a:lnTo>
                    <a:pt x="0" y="72113"/>
                  </a:lnTo>
                  <a:lnTo>
                    <a:pt x="0" y="283141"/>
                  </a:lnTo>
                  <a:lnTo>
                    <a:pt x="282725" y="283141"/>
                  </a:lnTo>
                  <a:lnTo>
                    <a:pt x="282725" y="280952"/>
                  </a:lnTo>
                  <a:lnTo>
                    <a:pt x="278346" y="280952"/>
                  </a:lnTo>
                  <a:lnTo>
                    <a:pt x="278346" y="278762"/>
                  </a:lnTo>
                  <a:lnTo>
                    <a:pt x="4370" y="278762"/>
                  </a:lnTo>
                  <a:lnTo>
                    <a:pt x="4370" y="67736"/>
                  </a:lnTo>
                  <a:close/>
                </a:path>
                <a:path w="283210" h="283209">
                  <a:moveTo>
                    <a:pt x="278346" y="67728"/>
                  </a:moveTo>
                  <a:lnTo>
                    <a:pt x="278346" y="280952"/>
                  </a:lnTo>
                  <a:lnTo>
                    <a:pt x="280536" y="280952"/>
                  </a:lnTo>
                  <a:lnTo>
                    <a:pt x="280536" y="278762"/>
                  </a:lnTo>
                  <a:lnTo>
                    <a:pt x="282725" y="278762"/>
                  </a:lnTo>
                  <a:lnTo>
                    <a:pt x="282725" y="72113"/>
                  </a:lnTo>
                  <a:lnTo>
                    <a:pt x="278346" y="67728"/>
                  </a:lnTo>
                  <a:close/>
                </a:path>
                <a:path w="283210" h="283209">
                  <a:moveTo>
                    <a:pt x="282725" y="278762"/>
                  </a:moveTo>
                  <a:lnTo>
                    <a:pt x="280536" y="278762"/>
                  </a:lnTo>
                  <a:lnTo>
                    <a:pt x="280536" y="280952"/>
                  </a:lnTo>
                  <a:lnTo>
                    <a:pt x="282725" y="280952"/>
                  </a:lnTo>
                  <a:lnTo>
                    <a:pt x="282725" y="278762"/>
                  </a:lnTo>
                  <a:close/>
                </a:path>
                <a:path w="283210" h="283209">
                  <a:moveTo>
                    <a:pt x="66735" y="0"/>
                  </a:moveTo>
                  <a:lnTo>
                    <a:pt x="0" y="0"/>
                  </a:lnTo>
                  <a:lnTo>
                    <a:pt x="0" y="72113"/>
                  </a:lnTo>
                  <a:lnTo>
                    <a:pt x="4370" y="67736"/>
                  </a:lnTo>
                  <a:lnTo>
                    <a:pt x="4370" y="4370"/>
                  </a:lnTo>
                  <a:lnTo>
                    <a:pt x="61463" y="4370"/>
                  </a:lnTo>
                  <a:lnTo>
                    <a:pt x="65187" y="640"/>
                  </a:lnTo>
                  <a:lnTo>
                    <a:pt x="66735" y="640"/>
                  </a:lnTo>
                  <a:lnTo>
                    <a:pt x="66735" y="0"/>
                  </a:lnTo>
                  <a:close/>
                </a:path>
                <a:path w="283210" h="283209">
                  <a:moveTo>
                    <a:pt x="278346" y="61544"/>
                  </a:moveTo>
                  <a:lnTo>
                    <a:pt x="278354" y="67736"/>
                  </a:lnTo>
                  <a:lnTo>
                    <a:pt x="282725" y="72113"/>
                  </a:lnTo>
                  <a:lnTo>
                    <a:pt x="282725" y="66835"/>
                  </a:lnTo>
                  <a:lnTo>
                    <a:pt x="280536" y="66835"/>
                  </a:lnTo>
                  <a:lnTo>
                    <a:pt x="282084" y="65287"/>
                  </a:lnTo>
                  <a:lnTo>
                    <a:pt x="278346" y="61544"/>
                  </a:lnTo>
                  <a:close/>
                </a:path>
                <a:path w="283210" h="283209">
                  <a:moveTo>
                    <a:pt x="65187" y="640"/>
                  </a:moveTo>
                  <a:lnTo>
                    <a:pt x="4375" y="61544"/>
                  </a:lnTo>
                  <a:lnTo>
                    <a:pt x="4370" y="67736"/>
                  </a:lnTo>
                  <a:lnTo>
                    <a:pt x="67641" y="4370"/>
                  </a:lnTo>
                  <a:lnTo>
                    <a:pt x="66735" y="4370"/>
                  </a:lnTo>
                  <a:lnTo>
                    <a:pt x="66735" y="2180"/>
                  </a:lnTo>
                  <a:lnTo>
                    <a:pt x="65187" y="640"/>
                  </a:lnTo>
                  <a:close/>
                </a:path>
                <a:path w="283210" h="283209">
                  <a:moveTo>
                    <a:pt x="282725" y="0"/>
                  </a:moveTo>
                  <a:lnTo>
                    <a:pt x="210712" y="0"/>
                  </a:lnTo>
                  <a:lnTo>
                    <a:pt x="278346" y="67728"/>
                  </a:lnTo>
                  <a:lnTo>
                    <a:pt x="278346" y="61544"/>
                  </a:lnTo>
                  <a:lnTo>
                    <a:pt x="221250" y="4370"/>
                  </a:lnTo>
                  <a:lnTo>
                    <a:pt x="282725" y="4370"/>
                  </a:lnTo>
                  <a:lnTo>
                    <a:pt x="282725" y="0"/>
                  </a:lnTo>
                  <a:close/>
                </a:path>
                <a:path w="283210" h="283209">
                  <a:moveTo>
                    <a:pt x="282725" y="4370"/>
                  </a:moveTo>
                  <a:lnTo>
                    <a:pt x="278346" y="4370"/>
                  </a:lnTo>
                  <a:lnTo>
                    <a:pt x="278351" y="61549"/>
                  </a:lnTo>
                  <a:lnTo>
                    <a:pt x="282084" y="65287"/>
                  </a:lnTo>
                  <a:lnTo>
                    <a:pt x="280536" y="66835"/>
                  </a:lnTo>
                  <a:lnTo>
                    <a:pt x="282725" y="66835"/>
                  </a:lnTo>
                  <a:lnTo>
                    <a:pt x="282725" y="4370"/>
                  </a:lnTo>
                  <a:close/>
                </a:path>
                <a:path w="283210" h="283209">
                  <a:moveTo>
                    <a:pt x="72004" y="0"/>
                  </a:moveTo>
                  <a:lnTo>
                    <a:pt x="66735" y="0"/>
                  </a:lnTo>
                  <a:lnTo>
                    <a:pt x="66735" y="4370"/>
                  </a:lnTo>
                  <a:lnTo>
                    <a:pt x="67641" y="4370"/>
                  </a:lnTo>
                  <a:lnTo>
                    <a:pt x="72004" y="0"/>
                  </a:lnTo>
                  <a:close/>
                </a:path>
                <a:path w="283210" h="283209">
                  <a:moveTo>
                    <a:pt x="210712" y="0"/>
                  </a:moveTo>
                  <a:lnTo>
                    <a:pt x="72004" y="0"/>
                  </a:lnTo>
                  <a:lnTo>
                    <a:pt x="67641" y="4370"/>
                  </a:lnTo>
                  <a:lnTo>
                    <a:pt x="215076" y="4370"/>
                  </a:lnTo>
                  <a:lnTo>
                    <a:pt x="210712" y="0"/>
                  </a:lnTo>
                  <a:close/>
                </a:path>
                <a:path w="283210" h="283209">
                  <a:moveTo>
                    <a:pt x="66735" y="640"/>
                  </a:moveTo>
                  <a:lnTo>
                    <a:pt x="65187" y="640"/>
                  </a:lnTo>
                  <a:lnTo>
                    <a:pt x="66735" y="2180"/>
                  </a:lnTo>
                  <a:lnTo>
                    <a:pt x="66735" y="64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116" y="16524872"/>
              <a:ext cx="72004" cy="721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3392" y="16524873"/>
              <a:ext cx="72013" cy="72104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3939636" y="16313844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09">
                <a:moveTo>
                  <a:pt x="0" y="252050"/>
                </a:moveTo>
                <a:lnTo>
                  <a:pt x="0" y="283141"/>
                </a:lnTo>
                <a:lnTo>
                  <a:pt x="31041" y="283141"/>
                </a:lnTo>
                <a:lnTo>
                  <a:pt x="18956" y="280693"/>
                </a:lnTo>
                <a:lnTo>
                  <a:pt x="16098" y="278762"/>
                </a:lnTo>
                <a:lnTo>
                  <a:pt x="4370" y="278762"/>
                </a:lnTo>
                <a:lnTo>
                  <a:pt x="4370" y="267017"/>
                </a:lnTo>
                <a:lnTo>
                  <a:pt x="2438" y="264148"/>
                </a:lnTo>
                <a:lnTo>
                  <a:pt x="0" y="252050"/>
                </a:lnTo>
                <a:close/>
              </a:path>
              <a:path w="283210" h="283209">
                <a:moveTo>
                  <a:pt x="4370" y="252050"/>
                </a:moveTo>
                <a:lnTo>
                  <a:pt x="4370" y="267017"/>
                </a:lnTo>
                <a:lnTo>
                  <a:pt x="9090" y="274029"/>
                </a:lnTo>
                <a:lnTo>
                  <a:pt x="18956" y="280693"/>
                </a:lnTo>
                <a:lnTo>
                  <a:pt x="31041" y="283141"/>
                </a:lnTo>
                <a:lnTo>
                  <a:pt x="43130" y="280693"/>
                </a:lnTo>
                <a:lnTo>
                  <a:pt x="45989" y="278762"/>
                </a:lnTo>
                <a:lnTo>
                  <a:pt x="31041" y="278762"/>
                </a:lnTo>
                <a:lnTo>
                  <a:pt x="20664" y="276654"/>
                </a:lnTo>
                <a:lnTo>
                  <a:pt x="12192" y="270931"/>
                </a:lnTo>
                <a:lnTo>
                  <a:pt x="6477" y="262447"/>
                </a:lnTo>
                <a:lnTo>
                  <a:pt x="4370" y="252050"/>
                </a:lnTo>
                <a:close/>
              </a:path>
              <a:path w="283210" h="283209">
                <a:moveTo>
                  <a:pt x="236730" y="278762"/>
                </a:moveTo>
                <a:lnTo>
                  <a:pt x="45989" y="278762"/>
                </a:lnTo>
                <a:lnTo>
                  <a:pt x="43130" y="280693"/>
                </a:lnTo>
                <a:lnTo>
                  <a:pt x="31041" y="283141"/>
                </a:lnTo>
                <a:lnTo>
                  <a:pt x="251675" y="283141"/>
                </a:lnTo>
                <a:lnTo>
                  <a:pt x="239590" y="280693"/>
                </a:lnTo>
                <a:lnTo>
                  <a:pt x="236730" y="278762"/>
                </a:lnTo>
                <a:close/>
              </a:path>
              <a:path w="283210" h="283209">
                <a:moveTo>
                  <a:pt x="251675" y="220959"/>
                </a:moveTo>
                <a:lnTo>
                  <a:pt x="239590" y="223402"/>
                </a:lnTo>
                <a:lnTo>
                  <a:pt x="229720" y="230064"/>
                </a:lnTo>
                <a:lnTo>
                  <a:pt x="223066" y="239947"/>
                </a:lnTo>
                <a:lnTo>
                  <a:pt x="220626" y="252050"/>
                </a:lnTo>
                <a:lnTo>
                  <a:pt x="223066" y="264148"/>
                </a:lnTo>
                <a:lnTo>
                  <a:pt x="229720" y="274029"/>
                </a:lnTo>
                <a:lnTo>
                  <a:pt x="239590" y="280693"/>
                </a:lnTo>
                <a:lnTo>
                  <a:pt x="251675" y="283141"/>
                </a:lnTo>
                <a:lnTo>
                  <a:pt x="263760" y="280693"/>
                </a:lnTo>
                <a:lnTo>
                  <a:pt x="266618" y="278762"/>
                </a:lnTo>
                <a:lnTo>
                  <a:pt x="251675" y="278762"/>
                </a:lnTo>
                <a:lnTo>
                  <a:pt x="241294" y="276654"/>
                </a:lnTo>
                <a:lnTo>
                  <a:pt x="232820" y="270931"/>
                </a:lnTo>
                <a:lnTo>
                  <a:pt x="227103" y="262447"/>
                </a:lnTo>
                <a:lnTo>
                  <a:pt x="224996" y="252050"/>
                </a:lnTo>
                <a:lnTo>
                  <a:pt x="227103" y="241652"/>
                </a:lnTo>
                <a:lnTo>
                  <a:pt x="232820" y="233164"/>
                </a:lnTo>
                <a:lnTo>
                  <a:pt x="241294" y="227439"/>
                </a:lnTo>
                <a:lnTo>
                  <a:pt x="251675" y="225329"/>
                </a:lnTo>
                <a:lnTo>
                  <a:pt x="266614" y="225329"/>
                </a:lnTo>
                <a:lnTo>
                  <a:pt x="263760" y="223402"/>
                </a:lnTo>
                <a:lnTo>
                  <a:pt x="251675" y="220959"/>
                </a:lnTo>
                <a:close/>
              </a:path>
              <a:path w="283210" h="283209">
                <a:moveTo>
                  <a:pt x="278346" y="278762"/>
                </a:moveTo>
                <a:lnTo>
                  <a:pt x="266618" y="278762"/>
                </a:lnTo>
                <a:lnTo>
                  <a:pt x="263760" y="280693"/>
                </a:lnTo>
                <a:lnTo>
                  <a:pt x="251675" y="283141"/>
                </a:lnTo>
                <a:lnTo>
                  <a:pt x="282717" y="283141"/>
                </a:lnTo>
                <a:lnTo>
                  <a:pt x="282717" y="280952"/>
                </a:lnTo>
                <a:lnTo>
                  <a:pt x="278346" y="280952"/>
                </a:lnTo>
                <a:lnTo>
                  <a:pt x="278346" y="278762"/>
                </a:lnTo>
                <a:close/>
              </a:path>
              <a:path w="283210" h="283209">
                <a:moveTo>
                  <a:pt x="282717" y="252050"/>
                </a:moveTo>
                <a:lnTo>
                  <a:pt x="280278" y="264148"/>
                </a:lnTo>
                <a:lnTo>
                  <a:pt x="278346" y="267017"/>
                </a:lnTo>
                <a:lnTo>
                  <a:pt x="278346" y="280952"/>
                </a:lnTo>
                <a:lnTo>
                  <a:pt x="280536" y="280952"/>
                </a:lnTo>
                <a:lnTo>
                  <a:pt x="280536" y="278762"/>
                </a:lnTo>
                <a:lnTo>
                  <a:pt x="282717" y="278762"/>
                </a:lnTo>
                <a:lnTo>
                  <a:pt x="282717" y="252050"/>
                </a:lnTo>
                <a:close/>
              </a:path>
              <a:path w="283210" h="283209">
                <a:moveTo>
                  <a:pt x="282717" y="278762"/>
                </a:moveTo>
                <a:lnTo>
                  <a:pt x="280536" y="278762"/>
                </a:lnTo>
                <a:lnTo>
                  <a:pt x="280536" y="280952"/>
                </a:lnTo>
                <a:lnTo>
                  <a:pt x="282717" y="280952"/>
                </a:lnTo>
                <a:lnTo>
                  <a:pt x="282717" y="278762"/>
                </a:lnTo>
                <a:close/>
              </a:path>
              <a:path w="283210" h="283209">
                <a:moveTo>
                  <a:pt x="45985" y="225329"/>
                </a:moveTo>
                <a:lnTo>
                  <a:pt x="31041" y="225329"/>
                </a:lnTo>
                <a:lnTo>
                  <a:pt x="41422" y="227439"/>
                </a:lnTo>
                <a:lnTo>
                  <a:pt x="49896" y="233164"/>
                </a:lnTo>
                <a:lnTo>
                  <a:pt x="55613" y="241652"/>
                </a:lnTo>
                <a:lnTo>
                  <a:pt x="57720" y="252050"/>
                </a:lnTo>
                <a:lnTo>
                  <a:pt x="55613" y="262447"/>
                </a:lnTo>
                <a:lnTo>
                  <a:pt x="49896" y="270931"/>
                </a:lnTo>
                <a:lnTo>
                  <a:pt x="41422" y="276654"/>
                </a:lnTo>
                <a:lnTo>
                  <a:pt x="31041" y="278762"/>
                </a:lnTo>
                <a:lnTo>
                  <a:pt x="45989" y="278762"/>
                </a:lnTo>
                <a:lnTo>
                  <a:pt x="52999" y="274029"/>
                </a:lnTo>
                <a:lnTo>
                  <a:pt x="59651" y="264148"/>
                </a:lnTo>
                <a:lnTo>
                  <a:pt x="62090" y="252050"/>
                </a:lnTo>
                <a:lnTo>
                  <a:pt x="59651" y="239947"/>
                </a:lnTo>
                <a:lnTo>
                  <a:pt x="52999" y="230064"/>
                </a:lnTo>
                <a:lnTo>
                  <a:pt x="45985" y="225329"/>
                </a:lnTo>
                <a:close/>
              </a:path>
              <a:path w="283210" h="283209">
                <a:moveTo>
                  <a:pt x="278346" y="252050"/>
                </a:moveTo>
                <a:lnTo>
                  <a:pt x="276239" y="262447"/>
                </a:lnTo>
                <a:lnTo>
                  <a:pt x="270524" y="270931"/>
                </a:lnTo>
                <a:lnTo>
                  <a:pt x="262052" y="276654"/>
                </a:lnTo>
                <a:lnTo>
                  <a:pt x="251675" y="278762"/>
                </a:lnTo>
                <a:lnTo>
                  <a:pt x="266618" y="278762"/>
                </a:lnTo>
                <a:lnTo>
                  <a:pt x="273626" y="274029"/>
                </a:lnTo>
                <a:lnTo>
                  <a:pt x="278346" y="267017"/>
                </a:lnTo>
                <a:lnTo>
                  <a:pt x="278346" y="252050"/>
                </a:lnTo>
                <a:close/>
              </a:path>
              <a:path w="283210" h="283209">
                <a:moveTo>
                  <a:pt x="4370" y="237077"/>
                </a:moveTo>
                <a:lnTo>
                  <a:pt x="2438" y="239947"/>
                </a:lnTo>
                <a:lnTo>
                  <a:pt x="0" y="252050"/>
                </a:lnTo>
                <a:lnTo>
                  <a:pt x="2438" y="264148"/>
                </a:lnTo>
                <a:lnTo>
                  <a:pt x="4370" y="267017"/>
                </a:lnTo>
                <a:lnTo>
                  <a:pt x="4370" y="237077"/>
                </a:lnTo>
                <a:close/>
              </a:path>
              <a:path w="283210" h="283209">
                <a:moveTo>
                  <a:pt x="278346" y="237077"/>
                </a:moveTo>
                <a:lnTo>
                  <a:pt x="278346" y="267017"/>
                </a:lnTo>
                <a:lnTo>
                  <a:pt x="280278" y="264148"/>
                </a:lnTo>
                <a:lnTo>
                  <a:pt x="282717" y="252050"/>
                </a:lnTo>
                <a:lnTo>
                  <a:pt x="280278" y="239947"/>
                </a:lnTo>
                <a:lnTo>
                  <a:pt x="278346" y="237077"/>
                </a:lnTo>
                <a:close/>
              </a:path>
              <a:path w="283210" h="283209">
                <a:moveTo>
                  <a:pt x="0" y="31082"/>
                </a:moveTo>
                <a:lnTo>
                  <a:pt x="0" y="252050"/>
                </a:lnTo>
                <a:lnTo>
                  <a:pt x="2438" y="239947"/>
                </a:lnTo>
                <a:lnTo>
                  <a:pt x="4370" y="237077"/>
                </a:lnTo>
                <a:lnTo>
                  <a:pt x="4370" y="46055"/>
                </a:lnTo>
                <a:lnTo>
                  <a:pt x="2438" y="43185"/>
                </a:lnTo>
                <a:lnTo>
                  <a:pt x="0" y="31082"/>
                </a:lnTo>
                <a:close/>
              </a:path>
              <a:path w="283210" h="283209">
                <a:moveTo>
                  <a:pt x="31041" y="220959"/>
                </a:moveTo>
                <a:lnTo>
                  <a:pt x="18956" y="223402"/>
                </a:lnTo>
                <a:lnTo>
                  <a:pt x="9090" y="230064"/>
                </a:lnTo>
                <a:lnTo>
                  <a:pt x="4370" y="237077"/>
                </a:lnTo>
                <a:lnTo>
                  <a:pt x="4370" y="252050"/>
                </a:lnTo>
                <a:lnTo>
                  <a:pt x="6477" y="241652"/>
                </a:lnTo>
                <a:lnTo>
                  <a:pt x="12192" y="233164"/>
                </a:lnTo>
                <a:lnTo>
                  <a:pt x="20664" y="227439"/>
                </a:lnTo>
                <a:lnTo>
                  <a:pt x="31041" y="225329"/>
                </a:lnTo>
                <a:lnTo>
                  <a:pt x="45985" y="225329"/>
                </a:lnTo>
                <a:lnTo>
                  <a:pt x="43130" y="223402"/>
                </a:lnTo>
                <a:lnTo>
                  <a:pt x="31041" y="220959"/>
                </a:lnTo>
                <a:close/>
              </a:path>
              <a:path w="283210" h="283209">
                <a:moveTo>
                  <a:pt x="266614" y="225329"/>
                </a:moveTo>
                <a:lnTo>
                  <a:pt x="251675" y="225329"/>
                </a:lnTo>
                <a:lnTo>
                  <a:pt x="262052" y="227439"/>
                </a:lnTo>
                <a:lnTo>
                  <a:pt x="270524" y="233164"/>
                </a:lnTo>
                <a:lnTo>
                  <a:pt x="276239" y="241652"/>
                </a:lnTo>
                <a:lnTo>
                  <a:pt x="278346" y="252050"/>
                </a:lnTo>
                <a:lnTo>
                  <a:pt x="278346" y="237077"/>
                </a:lnTo>
                <a:lnTo>
                  <a:pt x="273626" y="230064"/>
                </a:lnTo>
                <a:lnTo>
                  <a:pt x="266614" y="225329"/>
                </a:lnTo>
                <a:close/>
              </a:path>
              <a:path w="283210" h="283209">
                <a:moveTo>
                  <a:pt x="282717" y="31082"/>
                </a:moveTo>
                <a:lnTo>
                  <a:pt x="280278" y="43185"/>
                </a:lnTo>
                <a:lnTo>
                  <a:pt x="278346" y="46055"/>
                </a:lnTo>
                <a:lnTo>
                  <a:pt x="278346" y="237077"/>
                </a:lnTo>
                <a:lnTo>
                  <a:pt x="280278" y="239947"/>
                </a:lnTo>
                <a:lnTo>
                  <a:pt x="282717" y="252050"/>
                </a:lnTo>
                <a:lnTo>
                  <a:pt x="282717" y="31082"/>
                </a:lnTo>
                <a:close/>
              </a:path>
              <a:path w="283210" h="283209">
                <a:moveTo>
                  <a:pt x="4370" y="31082"/>
                </a:moveTo>
                <a:lnTo>
                  <a:pt x="4370" y="46055"/>
                </a:lnTo>
                <a:lnTo>
                  <a:pt x="9090" y="53068"/>
                </a:lnTo>
                <a:lnTo>
                  <a:pt x="18956" y="59730"/>
                </a:lnTo>
                <a:lnTo>
                  <a:pt x="31041" y="62173"/>
                </a:lnTo>
                <a:lnTo>
                  <a:pt x="43130" y="59730"/>
                </a:lnTo>
                <a:lnTo>
                  <a:pt x="45985" y="57803"/>
                </a:lnTo>
                <a:lnTo>
                  <a:pt x="31041" y="57803"/>
                </a:lnTo>
                <a:lnTo>
                  <a:pt x="20664" y="55693"/>
                </a:lnTo>
                <a:lnTo>
                  <a:pt x="12192" y="49968"/>
                </a:lnTo>
                <a:lnTo>
                  <a:pt x="6477" y="41480"/>
                </a:lnTo>
                <a:lnTo>
                  <a:pt x="4370" y="31082"/>
                </a:lnTo>
                <a:close/>
              </a:path>
              <a:path w="283210" h="283209">
                <a:moveTo>
                  <a:pt x="251675" y="0"/>
                </a:moveTo>
                <a:lnTo>
                  <a:pt x="239590" y="2442"/>
                </a:lnTo>
                <a:lnTo>
                  <a:pt x="229720" y="9104"/>
                </a:lnTo>
                <a:lnTo>
                  <a:pt x="223066" y="18984"/>
                </a:lnTo>
                <a:lnTo>
                  <a:pt x="220626" y="31082"/>
                </a:lnTo>
                <a:lnTo>
                  <a:pt x="223066" y="43185"/>
                </a:lnTo>
                <a:lnTo>
                  <a:pt x="229720" y="53068"/>
                </a:lnTo>
                <a:lnTo>
                  <a:pt x="239590" y="59730"/>
                </a:lnTo>
                <a:lnTo>
                  <a:pt x="251675" y="62173"/>
                </a:lnTo>
                <a:lnTo>
                  <a:pt x="263760" y="59730"/>
                </a:lnTo>
                <a:lnTo>
                  <a:pt x="266614" y="57803"/>
                </a:lnTo>
                <a:lnTo>
                  <a:pt x="251675" y="57803"/>
                </a:lnTo>
                <a:lnTo>
                  <a:pt x="241294" y="55693"/>
                </a:lnTo>
                <a:lnTo>
                  <a:pt x="232820" y="49968"/>
                </a:lnTo>
                <a:lnTo>
                  <a:pt x="227103" y="41480"/>
                </a:lnTo>
                <a:lnTo>
                  <a:pt x="224996" y="31082"/>
                </a:lnTo>
                <a:lnTo>
                  <a:pt x="227103" y="20686"/>
                </a:lnTo>
                <a:lnTo>
                  <a:pt x="232820" y="12201"/>
                </a:lnTo>
                <a:lnTo>
                  <a:pt x="241294" y="6479"/>
                </a:lnTo>
                <a:lnTo>
                  <a:pt x="251675" y="4370"/>
                </a:lnTo>
                <a:lnTo>
                  <a:pt x="266614" y="4370"/>
                </a:lnTo>
                <a:lnTo>
                  <a:pt x="263760" y="2442"/>
                </a:lnTo>
                <a:lnTo>
                  <a:pt x="251675" y="0"/>
                </a:lnTo>
                <a:close/>
              </a:path>
              <a:path w="283210" h="283209">
                <a:moveTo>
                  <a:pt x="45985" y="4370"/>
                </a:moveTo>
                <a:lnTo>
                  <a:pt x="31041" y="4370"/>
                </a:lnTo>
                <a:lnTo>
                  <a:pt x="41422" y="6479"/>
                </a:lnTo>
                <a:lnTo>
                  <a:pt x="49896" y="12201"/>
                </a:lnTo>
                <a:lnTo>
                  <a:pt x="55613" y="20686"/>
                </a:lnTo>
                <a:lnTo>
                  <a:pt x="57720" y="31082"/>
                </a:lnTo>
                <a:lnTo>
                  <a:pt x="55613" y="41480"/>
                </a:lnTo>
                <a:lnTo>
                  <a:pt x="49896" y="49968"/>
                </a:lnTo>
                <a:lnTo>
                  <a:pt x="41422" y="55693"/>
                </a:lnTo>
                <a:lnTo>
                  <a:pt x="31041" y="57803"/>
                </a:lnTo>
                <a:lnTo>
                  <a:pt x="45985" y="57803"/>
                </a:lnTo>
                <a:lnTo>
                  <a:pt x="52999" y="53068"/>
                </a:lnTo>
                <a:lnTo>
                  <a:pt x="59651" y="43185"/>
                </a:lnTo>
                <a:lnTo>
                  <a:pt x="62090" y="31082"/>
                </a:lnTo>
                <a:lnTo>
                  <a:pt x="59651" y="18984"/>
                </a:lnTo>
                <a:lnTo>
                  <a:pt x="52999" y="9104"/>
                </a:lnTo>
                <a:lnTo>
                  <a:pt x="45985" y="4370"/>
                </a:lnTo>
                <a:close/>
              </a:path>
              <a:path w="283210" h="283209">
                <a:moveTo>
                  <a:pt x="278346" y="31082"/>
                </a:moveTo>
                <a:lnTo>
                  <a:pt x="276239" y="41480"/>
                </a:lnTo>
                <a:lnTo>
                  <a:pt x="270524" y="49968"/>
                </a:lnTo>
                <a:lnTo>
                  <a:pt x="262052" y="55693"/>
                </a:lnTo>
                <a:lnTo>
                  <a:pt x="251675" y="57803"/>
                </a:lnTo>
                <a:lnTo>
                  <a:pt x="266614" y="57803"/>
                </a:lnTo>
                <a:lnTo>
                  <a:pt x="273626" y="53068"/>
                </a:lnTo>
                <a:lnTo>
                  <a:pt x="278346" y="46055"/>
                </a:lnTo>
                <a:lnTo>
                  <a:pt x="278346" y="31082"/>
                </a:lnTo>
                <a:close/>
              </a:path>
              <a:path w="283210" h="283209">
                <a:moveTo>
                  <a:pt x="4370" y="16115"/>
                </a:moveTo>
                <a:lnTo>
                  <a:pt x="2438" y="18984"/>
                </a:lnTo>
                <a:lnTo>
                  <a:pt x="0" y="31082"/>
                </a:lnTo>
                <a:lnTo>
                  <a:pt x="2438" y="43185"/>
                </a:lnTo>
                <a:lnTo>
                  <a:pt x="4370" y="46055"/>
                </a:lnTo>
                <a:lnTo>
                  <a:pt x="4370" y="16115"/>
                </a:lnTo>
                <a:close/>
              </a:path>
              <a:path w="283210" h="283209">
                <a:moveTo>
                  <a:pt x="278346" y="16115"/>
                </a:moveTo>
                <a:lnTo>
                  <a:pt x="278346" y="46055"/>
                </a:lnTo>
                <a:lnTo>
                  <a:pt x="280278" y="43185"/>
                </a:lnTo>
                <a:lnTo>
                  <a:pt x="282717" y="31082"/>
                </a:lnTo>
                <a:lnTo>
                  <a:pt x="280278" y="18984"/>
                </a:lnTo>
                <a:lnTo>
                  <a:pt x="278346" y="16115"/>
                </a:lnTo>
                <a:close/>
              </a:path>
              <a:path w="283210" h="283209">
                <a:moveTo>
                  <a:pt x="31041" y="0"/>
                </a:moveTo>
                <a:lnTo>
                  <a:pt x="0" y="0"/>
                </a:lnTo>
                <a:lnTo>
                  <a:pt x="0" y="31082"/>
                </a:lnTo>
                <a:lnTo>
                  <a:pt x="2438" y="18984"/>
                </a:lnTo>
                <a:lnTo>
                  <a:pt x="4370" y="16115"/>
                </a:lnTo>
                <a:lnTo>
                  <a:pt x="4370" y="4370"/>
                </a:lnTo>
                <a:lnTo>
                  <a:pt x="16102" y="4370"/>
                </a:lnTo>
                <a:lnTo>
                  <a:pt x="18956" y="2442"/>
                </a:lnTo>
                <a:lnTo>
                  <a:pt x="31041" y="0"/>
                </a:lnTo>
                <a:close/>
              </a:path>
              <a:path w="283210" h="283209">
                <a:moveTo>
                  <a:pt x="31041" y="0"/>
                </a:moveTo>
                <a:lnTo>
                  <a:pt x="18956" y="2442"/>
                </a:lnTo>
                <a:lnTo>
                  <a:pt x="9090" y="9104"/>
                </a:lnTo>
                <a:lnTo>
                  <a:pt x="4370" y="16115"/>
                </a:lnTo>
                <a:lnTo>
                  <a:pt x="4370" y="31082"/>
                </a:lnTo>
                <a:lnTo>
                  <a:pt x="6477" y="20686"/>
                </a:lnTo>
                <a:lnTo>
                  <a:pt x="12192" y="12201"/>
                </a:lnTo>
                <a:lnTo>
                  <a:pt x="20664" y="6479"/>
                </a:lnTo>
                <a:lnTo>
                  <a:pt x="31041" y="4370"/>
                </a:lnTo>
                <a:lnTo>
                  <a:pt x="45985" y="4370"/>
                </a:lnTo>
                <a:lnTo>
                  <a:pt x="43130" y="2442"/>
                </a:lnTo>
                <a:lnTo>
                  <a:pt x="31041" y="0"/>
                </a:lnTo>
                <a:close/>
              </a:path>
              <a:path w="283210" h="283209">
                <a:moveTo>
                  <a:pt x="266614" y="4370"/>
                </a:moveTo>
                <a:lnTo>
                  <a:pt x="251675" y="4370"/>
                </a:lnTo>
                <a:lnTo>
                  <a:pt x="262052" y="6479"/>
                </a:lnTo>
                <a:lnTo>
                  <a:pt x="270524" y="12201"/>
                </a:lnTo>
                <a:lnTo>
                  <a:pt x="276239" y="20686"/>
                </a:lnTo>
                <a:lnTo>
                  <a:pt x="278346" y="31082"/>
                </a:lnTo>
                <a:lnTo>
                  <a:pt x="278346" y="16115"/>
                </a:lnTo>
                <a:lnTo>
                  <a:pt x="273626" y="9104"/>
                </a:lnTo>
                <a:lnTo>
                  <a:pt x="266614" y="4370"/>
                </a:lnTo>
                <a:close/>
              </a:path>
              <a:path w="283210" h="283209">
                <a:moveTo>
                  <a:pt x="282717" y="0"/>
                </a:moveTo>
                <a:lnTo>
                  <a:pt x="251675" y="0"/>
                </a:lnTo>
                <a:lnTo>
                  <a:pt x="263760" y="2442"/>
                </a:lnTo>
                <a:lnTo>
                  <a:pt x="266614" y="4370"/>
                </a:lnTo>
                <a:lnTo>
                  <a:pt x="278346" y="4370"/>
                </a:lnTo>
                <a:lnTo>
                  <a:pt x="278346" y="16115"/>
                </a:lnTo>
                <a:lnTo>
                  <a:pt x="280278" y="18984"/>
                </a:lnTo>
                <a:lnTo>
                  <a:pt x="282717" y="31082"/>
                </a:lnTo>
                <a:lnTo>
                  <a:pt x="282717" y="0"/>
                </a:lnTo>
                <a:close/>
              </a:path>
              <a:path w="283210" h="283209">
                <a:moveTo>
                  <a:pt x="251675" y="0"/>
                </a:moveTo>
                <a:lnTo>
                  <a:pt x="31041" y="0"/>
                </a:lnTo>
                <a:lnTo>
                  <a:pt x="43130" y="2442"/>
                </a:lnTo>
                <a:lnTo>
                  <a:pt x="45985" y="4370"/>
                </a:lnTo>
                <a:lnTo>
                  <a:pt x="236734" y="4370"/>
                </a:lnTo>
                <a:lnTo>
                  <a:pt x="239590" y="2442"/>
                </a:lnTo>
                <a:lnTo>
                  <a:pt x="251675" y="0"/>
                </a:lnTo>
                <a:close/>
              </a:path>
            </a:pathLst>
          </a:custGeom>
          <a:solidFill>
            <a:srgbClr val="2F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5875" y="16313841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09">
                <a:moveTo>
                  <a:pt x="0" y="141570"/>
                </a:moveTo>
                <a:lnTo>
                  <a:pt x="7205" y="186315"/>
                </a:lnTo>
                <a:lnTo>
                  <a:pt x="27272" y="225178"/>
                </a:lnTo>
                <a:lnTo>
                  <a:pt x="57871" y="255824"/>
                </a:lnTo>
                <a:lnTo>
                  <a:pt x="96677" y="275923"/>
                </a:lnTo>
                <a:lnTo>
                  <a:pt x="141362" y="283141"/>
                </a:lnTo>
                <a:lnTo>
                  <a:pt x="129273" y="280698"/>
                </a:lnTo>
                <a:lnTo>
                  <a:pt x="123792" y="276998"/>
                </a:lnTo>
                <a:lnTo>
                  <a:pt x="64769" y="255344"/>
                </a:lnTo>
                <a:lnTo>
                  <a:pt x="27762" y="218280"/>
                </a:lnTo>
                <a:lnTo>
                  <a:pt x="7152" y="169222"/>
                </a:lnTo>
                <a:lnTo>
                  <a:pt x="6141" y="159174"/>
                </a:lnTo>
                <a:lnTo>
                  <a:pt x="2438" y="153673"/>
                </a:lnTo>
                <a:lnTo>
                  <a:pt x="0" y="141570"/>
                </a:lnTo>
                <a:close/>
              </a:path>
              <a:path w="283210" h="283209">
                <a:moveTo>
                  <a:pt x="123792" y="276998"/>
                </a:moveTo>
                <a:lnTo>
                  <a:pt x="129273" y="280698"/>
                </a:lnTo>
                <a:lnTo>
                  <a:pt x="141362" y="283141"/>
                </a:lnTo>
                <a:lnTo>
                  <a:pt x="153447" y="280698"/>
                </a:lnTo>
                <a:lnTo>
                  <a:pt x="156301" y="278771"/>
                </a:lnTo>
                <a:lnTo>
                  <a:pt x="141362" y="278771"/>
                </a:lnTo>
                <a:lnTo>
                  <a:pt x="123792" y="276998"/>
                </a:lnTo>
                <a:close/>
              </a:path>
              <a:path w="283210" h="283209">
                <a:moveTo>
                  <a:pt x="282725" y="141570"/>
                </a:moveTo>
                <a:lnTo>
                  <a:pt x="280281" y="153673"/>
                </a:lnTo>
                <a:lnTo>
                  <a:pt x="276575" y="159178"/>
                </a:lnTo>
                <a:lnTo>
                  <a:pt x="275564" y="169222"/>
                </a:lnTo>
                <a:lnTo>
                  <a:pt x="254954" y="218280"/>
                </a:lnTo>
                <a:lnTo>
                  <a:pt x="217947" y="255344"/>
                </a:lnTo>
                <a:lnTo>
                  <a:pt x="168971" y="275984"/>
                </a:lnTo>
                <a:lnTo>
                  <a:pt x="158926" y="276998"/>
                </a:lnTo>
                <a:lnTo>
                  <a:pt x="153447" y="280698"/>
                </a:lnTo>
                <a:lnTo>
                  <a:pt x="224847" y="255824"/>
                </a:lnTo>
                <a:lnTo>
                  <a:pt x="255447" y="225178"/>
                </a:lnTo>
                <a:lnTo>
                  <a:pt x="275515" y="186315"/>
                </a:lnTo>
                <a:lnTo>
                  <a:pt x="282725" y="141570"/>
                </a:lnTo>
                <a:close/>
              </a:path>
              <a:path w="283210" h="283209">
                <a:moveTo>
                  <a:pt x="141362" y="220959"/>
                </a:moveTo>
                <a:lnTo>
                  <a:pt x="129273" y="223403"/>
                </a:lnTo>
                <a:lnTo>
                  <a:pt x="119404" y="230068"/>
                </a:lnTo>
                <a:lnTo>
                  <a:pt x="112752" y="239951"/>
                </a:lnTo>
                <a:lnTo>
                  <a:pt x="110313" y="252050"/>
                </a:lnTo>
                <a:lnTo>
                  <a:pt x="112752" y="264153"/>
                </a:lnTo>
                <a:lnTo>
                  <a:pt x="119404" y="274035"/>
                </a:lnTo>
                <a:lnTo>
                  <a:pt x="123796" y="276998"/>
                </a:lnTo>
                <a:lnTo>
                  <a:pt x="141362" y="278771"/>
                </a:lnTo>
                <a:lnTo>
                  <a:pt x="130981" y="276661"/>
                </a:lnTo>
                <a:lnTo>
                  <a:pt x="122507" y="270936"/>
                </a:lnTo>
                <a:lnTo>
                  <a:pt x="116790" y="262448"/>
                </a:lnTo>
                <a:lnTo>
                  <a:pt x="114683" y="252050"/>
                </a:lnTo>
                <a:lnTo>
                  <a:pt x="116790" y="241652"/>
                </a:lnTo>
                <a:lnTo>
                  <a:pt x="122507" y="233164"/>
                </a:lnTo>
                <a:lnTo>
                  <a:pt x="130981" y="227439"/>
                </a:lnTo>
                <a:lnTo>
                  <a:pt x="141362" y="225329"/>
                </a:lnTo>
                <a:lnTo>
                  <a:pt x="156298" y="225329"/>
                </a:lnTo>
                <a:lnTo>
                  <a:pt x="153447" y="223403"/>
                </a:lnTo>
                <a:lnTo>
                  <a:pt x="141362" y="220959"/>
                </a:lnTo>
                <a:close/>
              </a:path>
              <a:path w="283210" h="283209">
                <a:moveTo>
                  <a:pt x="156298" y="225329"/>
                </a:moveTo>
                <a:lnTo>
                  <a:pt x="141362" y="225329"/>
                </a:lnTo>
                <a:lnTo>
                  <a:pt x="151738" y="227439"/>
                </a:lnTo>
                <a:lnTo>
                  <a:pt x="160210" y="233164"/>
                </a:lnTo>
                <a:lnTo>
                  <a:pt x="165926" y="241652"/>
                </a:lnTo>
                <a:lnTo>
                  <a:pt x="168033" y="252050"/>
                </a:lnTo>
                <a:lnTo>
                  <a:pt x="165926" y="262448"/>
                </a:lnTo>
                <a:lnTo>
                  <a:pt x="160210" y="270936"/>
                </a:lnTo>
                <a:lnTo>
                  <a:pt x="151738" y="276661"/>
                </a:lnTo>
                <a:lnTo>
                  <a:pt x="141362" y="278771"/>
                </a:lnTo>
                <a:lnTo>
                  <a:pt x="158926" y="276998"/>
                </a:lnTo>
                <a:lnTo>
                  <a:pt x="163313" y="274035"/>
                </a:lnTo>
                <a:lnTo>
                  <a:pt x="169965" y="264153"/>
                </a:lnTo>
                <a:lnTo>
                  <a:pt x="172403" y="252050"/>
                </a:lnTo>
                <a:lnTo>
                  <a:pt x="169965" y="239951"/>
                </a:lnTo>
                <a:lnTo>
                  <a:pt x="163313" y="230068"/>
                </a:lnTo>
                <a:lnTo>
                  <a:pt x="156298" y="225329"/>
                </a:lnTo>
                <a:close/>
              </a:path>
              <a:path w="283210" h="283209">
                <a:moveTo>
                  <a:pt x="158926" y="276998"/>
                </a:moveTo>
                <a:lnTo>
                  <a:pt x="141362" y="278771"/>
                </a:lnTo>
                <a:lnTo>
                  <a:pt x="156301" y="278771"/>
                </a:lnTo>
                <a:lnTo>
                  <a:pt x="158926" y="276998"/>
                </a:lnTo>
                <a:close/>
              </a:path>
              <a:path w="283210" h="283209">
                <a:moveTo>
                  <a:pt x="4370" y="141570"/>
                </a:moveTo>
                <a:lnTo>
                  <a:pt x="6143" y="159178"/>
                </a:lnTo>
                <a:lnTo>
                  <a:pt x="9090" y="163556"/>
                </a:lnTo>
                <a:lnTo>
                  <a:pt x="18956" y="170218"/>
                </a:lnTo>
                <a:lnTo>
                  <a:pt x="31041" y="172661"/>
                </a:lnTo>
                <a:lnTo>
                  <a:pt x="43130" y="170218"/>
                </a:lnTo>
                <a:lnTo>
                  <a:pt x="45985" y="168291"/>
                </a:lnTo>
                <a:lnTo>
                  <a:pt x="31041" y="168291"/>
                </a:lnTo>
                <a:lnTo>
                  <a:pt x="20664" y="166181"/>
                </a:lnTo>
                <a:lnTo>
                  <a:pt x="12192" y="160456"/>
                </a:lnTo>
                <a:lnTo>
                  <a:pt x="6477" y="151968"/>
                </a:lnTo>
                <a:lnTo>
                  <a:pt x="4370" y="141570"/>
                </a:lnTo>
                <a:close/>
              </a:path>
              <a:path w="283210" h="283209">
                <a:moveTo>
                  <a:pt x="251675" y="110479"/>
                </a:moveTo>
                <a:lnTo>
                  <a:pt x="239590" y="112922"/>
                </a:lnTo>
                <a:lnTo>
                  <a:pt x="229720" y="119585"/>
                </a:lnTo>
                <a:lnTo>
                  <a:pt x="223066" y="129467"/>
                </a:lnTo>
                <a:lnTo>
                  <a:pt x="220626" y="141570"/>
                </a:lnTo>
                <a:lnTo>
                  <a:pt x="223066" y="153673"/>
                </a:lnTo>
                <a:lnTo>
                  <a:pt x="229720" y="163556"/>
                </a:lnTo>
                <a:lnTo>
                  <a:pt x="239590" y="170218"/>
                </a:lnTo>
                <a:lnTo>
                  <a:pt x="251675" y="172661"/>
                </a:lnTo>
                <a:lnTo>
                  <a:pt x="263760" y="170218"/>
                </a:lnTo>
                <a:lnTo>
                  <a:pt x="266614" y="168291"/>
                </a:lnTo>
                <a:lnTo>
                  <a:pt x="251675" y="168291"/>
                </a:lnTo>
                <a:lnTo>
                  <a:pt x="241294" y="166181"/>
                </a:lnTo>
                <a:lnTo>
                  <a:pt x="232820" y="160456"/>
                </a:lnTo>
                <a:lnTo>
                  <a:pt x="227103" y="151968"/>
                </a:lnTo>
                <a:lnTo>
                  <a:pt x="224996" y="141570"/>
                </a:lnTo>
                <a:lnTo>
                  <a:pt x="227103" y="131172"/>
                </a:lnTo>
                <a:lnTo>
                  <a:pt x="232820" y="122685"/>
                </a:lnTo>
                <a:lnTo>
                  <a:pt x="241294" y="116960"/>
                </a:lnTo>
                <a:lnTo>
                  <a:pt x="251675" y="114849"/>
                </a:lnTo>
                <a:lnTo>
                  <a:pt x="251675" y="110479"/>
                </a:lnTo>
                <a:close/>
              </a:path>
              <a:path w="283210" h="283209">
                <a:moveTo>
                  <a:pt x="31041" y="110479"/>
                </a:moveTo>
                <a:lnTo>
                  <a:pt x="31041" y="114849"/>
                </a:lnTo>
                <a:lnTo>
                  <a:pt x="41422" y="116960"/>
                </a:lnTo>
                <a:lnTo>
                  <a:pt x="49896" y="122685"/>
                </a:lnTo>
                <a:lnTo>
                  <a:pt x="55613" y="131172"/>
                </a:lnTo>
                <a:lnTo>
                  <a:pt x="57720" y="141570"/>
                </a:lnTo>
                <a:lnTo>
                  <a:pt x="55613" y="151968"/>
                </a:lnTo>
                <a:lnTo>
                  <a:pt x="49896" y="160456"/>
                </a:lnTo>
                <a:lnTo>
                  <a:pt x="41422" y="166181"/>
                </a:lnTo>
                <a:lnTo>
                  <a:pt x="31041" y="168291"/>
                </a:lnTo>
                <a:lnTo>
                  <a:pt x="45985" y="168291"/>
                </a:lnTo>
                <a:lnTo>
                  <a:pt x="52999" y="163556"/>
                </a:lnTo>
                <a:lnTo>
                  <a:pt x="59651" y="153673"/>
                </a:lnTo>
                <a:lnTo>
                  <a:pt x="62090" y="141570"/>
                </a:lnTo>
                <a:lnTo>
                  <a:pt x="59651" y="129467"/>
                </a:lnTo>
                <a:lnTo>
                  <a:pt x="52999" y="119585"/>
                </a:lnTo>
                <a:lnTo>
                  <a:pt x="43130" y="112922"/>
                </a:lnTo>
                <a:lnTo>
                  <a:pt x="31041" y="110479"/>
                </a:lnTo>
                <a:close/>
              </a:path>
              <a:path w="283210" h="283209">
                <a:moveTo>
                  <a:pt x="278346" y="141570"/>
                </a:moveTo>
                <a:lnTo>
                  <a:pt x="276239" y="151968"/>
                </a:lnTo>
                <a:lnTo>
                  <a:pt x="270524" y="160456"/>
                </a:lnTo>
                <a:lnTo>
                  <a:pt x="262052" y="166181"/>
                </a:lnTo>
                <a:lnTo>
                  <a:pt x="251675" y="168291"/>
                </a:lnTo>
                <a:lnTo>
                  <a:pt x="266614" y="168291"/>
                </a:lnTo>
                <a:lnTo>
                  <a:pt x="273627" y="163556"/>
                </a:lnTo>
                <a:lnTo>
                  <a:pt x="276575" y="159174"/>
                </a:lnTo>
                <a:lnTo>
                  <a:pt x="278346" y="141570"/>
                </a:lnTo>
                <a:close/>
              </a:path>
              <a:path w="283210" h="283209">
                <a:moveTo>
                  <a:pt x="276575" y="123962"/>
                </a:moveTo>
                <a:lnTo>
                  <a:pt x="278346" y="141570"/>
                </a:lnTo>
                <a:lnTo>
                  <a:pt x="276575" y="159178"/>
                </a:lnTo>
                <a:lnTo>
                  <a:pt x="280281" y="153673"/>
                </a:lnTo>
                <a:lnTo>
                  <a:pt x="282725" y="141570"/>
                </a:lnTo>
                <a:lnTo>
                  <a:pt x="280281" y="129467"/>
                </a:lnTo>
                <a:lnTo>
                  <a:pt x="276575" y="123962"/>
                </a:lnTo>
                <a:close/>
              </a:path>
              <a:path w="283210" h="283209">
                <a:moveTo>
                  <a:pt x="6141" y="123966"/>
                </a:moveTo>
                <a:lnTo>
                  <a:pt x="2438" y="129467"/>
                </a:lnTo>
                <a:lnTo>
                  <a:pt x="0" y="141570"/>
                </a:lnTo>
                <a:lnTo>
                  <a:pt x="2438" y="153673"/>
                </a:lnTo>
                <a:lnTo>
                  <a:pt x="6141" y="159174"/>
                </a:lnTo>
                <a:lnTo>
                  <a:pt x="4370" y="141570"/>
                </a:lnTo>
                <a:lnTo>
                  <a:pt x="6141" y="123966"/>
                </a:lnTo>
                <a:close/>
              </a:path>
              <a:path w="283210" h="283209">
                <a:moveTo>
                  <a:pt x="141362" y="0"/>
                </a:moveTo>
                <a:lnTo>
                  <a:pt x="96677" y="7217"/>
                </a:lnTo>
                <a:lnTo>
                  <a:pt x="57871" y="27314"/>
                </a:lnTo>
                <a:lnTo>
                  <a:pt x="27272" y="57959"/>
                </a:lnTo>
                <a:lnTo>
                  <a:pt x="7205" y="96822"/>
                </a:lnTo>
                <a:lnTo>
                  <a:pt x="0" y="141570"/>
                </a:lnTo>
                <a:lnTo>
                  <a:pt x="2438" y="129467"/>
                </a:lnTo>
                <a:lnTo>
                  <a:pt x="6141" y="123962"/>
                </a:lnTo>
                <a:lnTo>
                  <a:pt x="27762" y="64861"/>
                </a:lnTo>
                <a:lnTo>
                  <a:pt x="64769" y="27797"/>
                </a:lnTo>
                <a:lnTo>
                  <a:pt x="113749" y="7156"/>
                </a:lnTo>
                <a:lnTo>
                  <a:pt x="123793" y="6142"/>
                </a:lnTo>
                <a:lnTo>
                  <a:pt x="129273" y="2443"/>
                </a:lnTo>
                <a:lnTo>
                  <a:pt x="141362" y="0"/>
                </a:lnTo>
                <a:close/>
              </a:path>
              <a:path w="283210" h="283209">
                <a:moveTo>
                  <a:pt x="31041" y="110479"/>
                </a:moveTo>
                <a:lnTo>
                  <a:pt x="18956" y="112922"/>
                </a:lnTo>
                <a:lnTo>
                  <a:pt x="9090" y="119585"/>
                </a:lnTo>
                <a:lnTo>
                  <a:pt x="6141" y="123966"/>
                </a:lnTo>
                <a:lnTo>
                  <a:pt x="4370" y="141570"/>
                </a:lnTo>
                <a:lnTo>
                  <a:pt x="6477" y="131172"/>
                </a:lnTo>
                <a:lnTo>
                  <a:pt x="12192" y="122685"/>
                </a:lnTo>
                <a:lnTo>
                  <a:pt x="20664" y="116960"/>
                </a:lnTo>
                <a:lnTo>
                  <a:pt x="31041" y="114849"/>
                </a:lnTo>
                <a:lnTo>
                  <a:pt x="31041" y="110479"/>
                </a:lnTo>
                <a:close/>
              </a:path>
              <a:path w="283210" h="283209">
                <a:moveTo>
                  <a:pt x="251675" y="110479"/>
                </a:moveTo>
                <a:lnTo>
                  <a:pt x="251675" y="114849"/>
                </a:lnTo>
                <a:lnTo>
                  <a:pt x="262052" y="116960"/>
                </a:lnTo>
                <a:lnTo>
                  <a:pt x="270524" y="122685"/>
                </a:lnTo>
                <a:lnTo>
                  <a:pt x="276239" y="131172"/>
                </a:lnTo>
                <a:lnTo>
                  <a:pt x="278346" y="141570"/>
                </a:lnTo>
                <a:lnTo>
                  <a:pt x="276575" y="123962"/>
                </a:lnTo>
                <a:lnTo>
                  <a:pt x="273627" y="119585"/>
                </a:lnTo>
                <a:lnTo>
                  <a:pt x="263760" y="112922"/>
                </a:lnTo>
                <a:lnTo>
                  <a:pt x="251675" y="110479"/>
                </a:lnTo>
                <a:close/>
              </a:path>
              <a:path w="283210" h="283209">
                <a:moveTo>
                  <a:pt x="141362" y="0"/>
                </a:moveTo>
                <a:lnTo>
                  <a:pt x="153447" y="2443"/>
                </a:lnTo>
                <a:lnTo>
                  <a:pt x="158929" y="6143"/>
                </a:lnTo>
                <a:lnTo>
                  <a:pt x="168971" y="7156"/>
                </a:lnTo>
                <a:lnTo>
                  <a:pt x="217947" y="27797"/>
                </a:lnTo>
                <a:lnTo>
                  <a:pt x="254954" y="64861"/>
                </a:lnTo>
                <a:lnTo>
                  <a:pt x="275564" y="113918"/>
                </a:lnTo>
                <a:lnTo>
                  <a:pt x="276577" y="123966"/>
                </a:lnTo>
                <a:lnTo>
                  <a:pt x="280281" y="129467"/>
                </a:lnTo>
                <a:lnTo>
                  <a:pt x="255447" y="57959"/>
                </a:lnTo>
                <a:lnTo>
                  <a:pt x="224847" y="27314"/>
                </a:lnTo>
                <a:lnTo>
                  <a:pt x="186043" y="7217"/>
                </a:lnTo>
                <a:lnTo>
                  <a:pt x="141362" y="0"/>
                </a:lnTo>
                <a:close/>
              </a:path>
              <a:path w="283210" h="283209">
                <a:moveTo>
                  <a:pt x="141362" y="4370"/>
                </a:moveTo>
                <a:lnTo>
                  <a:pt x="123792" y="6143"/>
                </a:lnTo>
                <a:lnTo>
                  <a:pt x="119404" y="9105"/>
                </a:lnTo>
                <a:lnTo>
                  <a:pt x="112752" y="18988"/>
                </a:lnTo>
                <a:lnTo>
                  <a:pt x="110313" y="31091"/>
                </a:lnTo>
                <a:lnTo>
                  <a:pt x="112752" y="43190"/>
                </a:lnTo>
                <a:lnTo>
                  <a:pt x="119404" y="53073"/>
                </a:lnTo>
                <a:lnTo>
                  <a:pt x="129273" y="59738"/>
                </a:lnTo>
                <a:lnTo>
                  <a:pt x="141362" y="62182"/>
                </a:lnTo>
                <a:lnTo>
                  <a:pt x="153447" y="59738"/>
                </a:lnTo>
                <a:lnTo>
                  <a:pt x="156298" y="57812"/>
                </a:lnTo>
                <a:lnTo>
                  <a:pt x="141362" y="57812"/>
                </a:lnTo>
                <a:lnTo>
                  <a:pt x="130981" y="55701"/>
                </a:lnTo>
                <a:lnTo>
                  <a:pt x="122507" y="49976"/>
                </a:lnTo>
                <a:lnTo>
                  <a:pt x="116790" y="41489"/>
                </a:lnTo>
                <a:lnTo>
                  <a:pt x="114683" y="31091"/>
                </a:lnTo>
                <a:lnTo>
                  <a:pt x="116790" y="20693"/>
                </a:lnTo>
                <a:lnTo>
                  <a:pt x="122507" y="12205"/>
                </a:lnTo>
                <a:lnTo>
                  <a:pt x="130981" y="6480"/>
                </a:lnTo>
                <a:lnTo>
                  <a:pt x="141362" y="4370"/>
                </a:lnTo>
                <a:close/>
              </a:path>
              <a:path w="283210" h="283209">
                <a:moveTo>
                  <a:pt x="141362" y="4370"/>
                </a:moveTo>
                <a:lnTo>
                  <a:pt x="151738" y="6480"/>
                </a:lnTo>
                <a:lnTo>
                  <a:pt x="160210" y="12205"/>
                </a:lnTo>
                <a:lnTo>
                  <a:pt x="165926" y="20693"/>
                </a:lnTo>
                <a:lnTo>
                  <a:pt x="168033" y="31091"/>
                </a:lnTo>
                <a:lnTo>
                  <a:pt x="165926" y="41489"/>
                </a:lnTo>
                <a:lnTo>
                  <a:pt x="160210" y="49976"/>
                </a:lnTo>
                <a:lnTo>
                  <a:pt x="151738" y="55701"/>
                </a:lnTo>
                <a:lnTo>
                  <a:pt x="141362" y="57812"/>
                </a:lnTo>
                <a:lnTo>
                  <a:pt x="156298" y="57812"/>
                </a:lnTo>
                <a:lnTo>
                  <a:pt x="163313" y="53073"/>
                </a:lnTo>
                <a:lnTo>
                  <a:pt x="169965" y="43190"/>
                </a:lnTo>
                <a:lnTo>
                  <a:pt x="172403" y="31091"/>
                </a:lnTo>
                <a:lnTo>
                  <a:pt x="169965" y="18988"/>
                </a:lnTo>
                <a:lnTo>
                  <a:pt x="163313" y="9105"/>
                </a:lnTo>
                <a:lnTo>
                  <a:pt x="158926" y="6142"/>
                </a:lnTo>
                <a:lnTo>
                  <a:pt x="141362" y="4370"/>
                </a:lnTo>
                <a:close/>
              </a:path>
              <a:path w="283210" h="283209">
                <a:moveTo>
                  <a:pt x="141362" y="0"/>
                </a:moveTo>
                <a:lnTo>
                  <a:pt x="129273" y="2443"/>
                </a:lnTo>
                <a:lnTo>
                  <a:pt x="123792" y="6143"/>
                </a:lnTo>
                <a:lnTo>
                  <a:pt x="141362" y="4370"/>
                </a:lnTo>
                <a:lnTo>
                  <a:pt x="156301" y="4370"/>
                </a:lnTo>
                <a:lnTo>
                  <a:pt x="153447" y="2443"/>
                </a:lnTo>
                <a:lnTo>
                  <a:pt x="141362" y="0"/>
                </a:lnTo>
                <a:close/>
              </a:path>
              <a:path w="283210" h="283209">
                <a:moveTo>
                  <a:pt x="156301" y="4370"/>
                </a:moveTo>
                <a:lnTo>
                  <a:pt x="141362" y="4370"/>
                </a:lnTo>
                <a:lnTo>
                  <a:pt x="158926" y="6142"/>
                </a:lnTo>
                <a:lnTo>
                  <a:pt x="156301" y="4370"/>
                </a:lnTo>
                <a:close/>
              </a:path>
            </a:pathLst>
          </a:custGeom>
          <a:solidFill>
            <a:srgbClr val="2F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2113" y="16313844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09">
                <a:moveTo>
                  <a:pt x="0" y="211020"/>
                </a:moveTo>
                <a:lnTo>
                  <a:pt x="0" y="283141"/>
                </a:lnTo>
                <a:lnTo>
                  <a:pt x="72004" y="283141"/>
                </a:lnTo>
                <a:lnTo>
                  <a:pt x="67633" y="278762"/>
                </a:lnTo>
                <a:lnTo>
                  <a:pt x="4370" y="278762"/>
                </a:lnTo>
                <a:lnTo>
                  <a:pt x="4365" y="221583"/>
                </a:lnTo>
                <a:lnTo>
                  <a:pt x="632" y="217846"/>
                </a:lnTo>
                <a:lnTo>
                  <a:pt x="2180" y="216297"/>
                </a:lnTo>
                <a:lnTo>
                  <a:pt x="4370" y="216297"/>
                </a:lnTo>
                <a:lnTo>
                  <a:pt x="4370" y="215397"/>
                </a:lnTo>
                <a:lnTo>
                  <a:pt x="0" y="211020"/>
                </a:lnTo>
                <a:close/>
              </a:path>
              <a:path w="283210" h="283209">
                <a:moveTo>
                  <a:pt x="215084" y="278762"/>
                </a:moveTo>
                <a:lnTo>
                  <a:pt x="67633" y="278762"/>
                </a:lnTo>
                <a:lnTo>
                  <a:pt x="72004" y="283141"/>
                </a:lnTo>
                <a:lnTo>
                  <a:pt x="210712" y="283141"/>
                </a:lnTo>
                <a:lnTo>
                  <a:pt x="215084" y="278762"/>
                </a:lnTo>
                <a:close/>
              </a:path>
              <a:path w="283210" h="283209">
                <a:moveTo>
                  <a:pt x="278346" y="215405"/>
                </a:moveTo>
                <a:lnTo>
                  <a:pt x="210712" y="283141"/>
                </a:lnTo>
                <a:lnTo>
                  <a:pt x="215981" y="283141"/>
                </a:lnTo>
                <a:lnTo>
                  <a:pt x="215981" y="278762"/>
                </a:lnTo>
                <a:lnTo>
                  <a:pt x="221253" y="278762"/>
                </a:lnTo>
                <a:lnTo>
                  <a:pt x="278341" y="221588"/>
                </a:lnTo>
                <a:lnTo>
                  <a:pt x="278346" y="215405"/>
                </a:lnTo>
                <a:close/>
              </a:path>
              <a:path w="283210" h="283209">
                <a:moveTo>
                  <a:pt x="215981" y="280952"/>
                </a:moveTo>
                <a:lnTo>
                  <a:pt x="215981" y="283141"/>
                </a:lnTo>
                <a:lnTo>
                  <a:pt x="282725" y="283141"/>
                </a:lnTo>
                <a:lnTo>
                  <a:pt x="282725" y="282492"/>
                </a:lnTo>
                <a:lnTo>
                  <a:pt x="217529" y="282492"/>
                </a:lnTo>
                <a:lnTo>
                  <a:pt x="215981" y="280952"/>
                </a:lnTo>
                <a:close/>
              </a:path>
              <a:path w="283210" h="283209">
                <a:moveTo>
                  <a:pt x="221253" y="278762"/>
                </a:moveTo>
                <a:lnTo>
                  <a:pt x="215981" y="278762"/>
                </a:lnTo>
                <a:lnTo>
                  <a:pt x="215981" y="280952"/>
                </a:lnTo>
                <a:lnTo>
                  <a:pt x="217529" y="282492"/>
                </a:lnTo>
                <a:lnTo>
                  <a:pt x="221253" y="278762"/>
                </a:lnTo>
                <a:close/>
              </a:path>
              <a:path w="283210" h="283209">
                <a:moveTo>
                  <a:pt x="278346" y="278762"/>
                </a:moveTo>
                <a:lnTo>
                  <a:pt x="221253" y="278762"/>
                </a:lnTo>
                <a:lnTo>
                  <a:pt x="217529" y="282492"/>
                </a:lnTo>
                <a:lnTo>
                  <a:pt x="282725" y="282492"/>
                </a:lnTo>
                <a:lnTo>
                  <a:pt x="282725" y="280952"/>
                </a:lnTo>
                <a:lnTo>
                  <a:pt x="278346" y="280952"/>
                </a:lnTo>
                <a:lnTo>
                  <a:pt x="278346" y="278762"/>
                </a:lnTo>
                <a:close/>
              </a:path>
              <a:path w="283210" h="283209">
                <a:moveTo>
                  <a:pt x="282725" y="211020"/>
                </a:moveTo>
                <a:lnTo>
                  <a:pt x="278354" y="215397"/>
                </a:lnTo>
                <a:lnTo>
                  <a:pt x="278346" y="280952"/>
                </a:lnTo>
                <a:lnTo>
                  <a:pt x="280536" y="280952"/>
                </a:lnTo>
                <a:lnTo>
                  <a:pt x="280536" y="278762"/>
                </a:lnTo>
                <a:lnTo>
                  <a:pt x="282725" y="278762"/>
                </a:lnTo>
                <a:lnTo>
                  <a:pt x="282725" y="211020"/>
                </a:lnTo>
                <a:close/>
              </a:path>
              <a:path w="283210" h="283209">
                <a:moveTo>
                  <a:pt x="282725" y="278762"/>
                </a:moveTo>
                <a:lnTo>
                  <a:pt x="280536" y="278762"/>
                </a:lnTo>
                <a:lnTo>
                  <a:pt x="280536" y="280952"/>
                </a:lnTo>
                <a:lnTo>
                  <a:pt x="282725" y="280952"/>
                </a:lnTo>
                <a:lnTo>
                  <a:pt x="282725" y="278762"/>
                </a:lnTo>
                <a:close/>
              </a:path>
              <a:path w="283210" h="283209">
                <a:moveTo>
                  <a:pt x="4370" y="215397"/>
                </a:moveTo>
                <a:lnTo>
                  <a:pt x="4370" y="221588"/>
                </a:lnTo>
                <a:lnTo>
                  <a:pt x="61466" y="278762"/>
                </a:lnTo>
                <a:lnTo>
                  <a:pt x="67633" y="278762"/>
                </a:lnTo>
                <a:lnTo>
                  <a:pt x="4370" y="215397"/>
                </a:lnTo>
                <a:close/>
              </a:path>
              <a:path w="283210" h="283209">
                <a:moveTo>
                  <a:pt x="4370" y="216297"/>
                </a:moveTo>
                <a:lnTo>
                  <a:pt x="2180" y="216297"/>
                </a:lnTo>
                <a:lnTo>
                  <a:pt x="632" y="217846"/>
                </a:lnTo>
                <a:lnTo>
                  <a:pt x="4370" y="221588"/>
                </a:lnTo>
                <a:lnTo>
                  <a:pt x="4370" y="216297"/>
                </a:lnTo>
                <a:close/>
              </a:path>
              <a:path w="283210" h="283209">
                <a:moveTo>
                  <a:pt x="278346" y="67728"/>
                </a:moveTo>
                <a:lnTo>
                  <a:pt x="278346" y="215405"/>
                </a:lnTo>
                <a:lnTo>
                  <a:pt x="282725" y="211020"/>
                </a:lnTo>
                <a:lnTo>
                  <a:pt x="282725" y="72113"/>
                </a:lnTo>
                <a:lnTo>
                  <a:pt x="278346" y="67728"/>
                </a:lnTo>
                <a:close/>
              </a:path>
              <a:path w="283210" h="283209">
                <a:moveTo>
                  <a:pt x="4370" y="67736"/>
                </a:moveTo>
                <a:lnTo>
                  <a:pt x="0" y="72113"/>
                </a:lnTo>
                <a:lnTo>
                  <a:pt x="0" y="211020"/>
                </a:lnTo>
                <a:lnTo>
                  <a:pt x="4370" y="215397"/>
                </a:lnTo>
                <a:lnTo>
                  <a:pt x="4370" y="67736"/>
                </a:lnTo>
                <a:close/>
              </a:path>
              <a:path w="283210" h="283209">
                <a:moveTo>
                  <a:pt x="66735" y="0"/>
                </a:moveTo>
                <a:lnTo>
                  <a:pt x="0" y="0"/>
                </a:lnTo>
                <a:lnTo>
                  <a:pt x="0" y="72113"/>
                </a:lnTo>
                <a:lnTo>
                  <a:pt x="4370" y="67736"/>
                </a:lnTo>
                <a:lnTo>
                  <a:pt x="4370" y="4370"/>
                </a:lnTo>
                <a:lnTo>
                  <a:pt x="61463" y="4370"/>
                </a:lnTo>
                <a:lnTo>
                  <a:pt x="65187" y="640"/>
                </a:lnTo>
                <a:lnTo>
                  <a:pt x="66735" y="640"/>
                </a:lnTo>
                <a:lnTo>
                  <a:pt x="66735" y="0"/>
                </a:lnTo>
                <a:close/>
              </a:path>
              <a:path w="283210" h="283209">
                <a:moveTo>
                  <a:pt x="278346" y="61544"/>
                </a:moveTo>
                <a:lnTo>
                  <a:pt x="278354" y="67736"/>
                </a:lnTo>
                <a:lnTo>
                  <a:pt x="282725" y="72113"/>
                </a:lnTo>
                <a:lnTo>
                  <a:pt x="282725" y="66835"/>
                </a:lnTo>
                <a:lnTo>
                  <a:pt x="280536" y="66835"/>
                </a:lnTo>
                <a:lnTo>
                  <a:pt x="282084" y="65287"/>
                </a:lnTo>
                <a:lnTo>
                  <a:pt x="278346" y="61544"/>
                </a:lnTo>
                <a:close/>
              </a:path>
              <a:path w="283210" h="283209">
                <a:moveTo>
                  <a:pt x="65187" y="640"/>
                </a:moveTo>
                <a:lnTo>
                  <a:pt x="4375" y="61544"/>
                </a:lnTo>
                <a:lnTo>
                  <a:pt x="4370" y="67736"/>
                </a:lnTo>
                <a:lnTo>
                  <a:pt x="67641" y="4370"/>
                </a:lnTo>
                <a:lnTo>
                  <a:pt x="66735" y="4370"/>
                </a:lnTo>
                <a:lnTo>
                  <a:pt x="66735" y="2180"/>
                </a:lnTo>
                <a:lnTo>
                  <a:pt x="65187" y="640"/>
                </a:lnTo>
                <a:close/>
              </a:path>
              <a:path w="283210" h="283209">
                <a:moveTo>
                  <a:pt x="282725" y="0"/>
                </a:moveTo>
                <a:lnTo>
                  <a:pt x="210712" y="0"/>
                </a:lnTo>
                <a:lnTo>
                  <a:pt x="278346" y="67728"/>
                </a:lnTo>
                <a:lnTo>
                  <a:pt x="278346" y="61544"/>
                </a:lnTo>
                <a:lnTo>
                  <a:pt x="221250" y="4370"/>
                </a:lnTo>
                <a:lnTo>
                  <a:pt x="282725" y="4370"/>
                </a:lnTo>
                <a:lnTo>
                  <a:pt x="282725" y="0"/>
                </a:lnTo>
                <a:close/>
              </a:path>
              <a:path w="283210" h="283209">
                <a:moveTo>
                  <a:pt x="282725" y="4370"/>
                </a:moveTo>
                <a:lnTo>
                  <a:pt x="278346" y="4370"/>
                </a:lnTo>
                <a:lnTo>
                  <a:pt x="278351" y="61549"/>
                </a:lnTo>
                <a:lnTo>
                  <a:pt x="282084" y="65287"/>
                </a:lnTo>
                <a:lnTo>
                  <a:pt x="280536" y="66835"/>
                </a:lnTo>
                <a:lnTo>
                  <a:pt x="282725" y="66835"/>
                </a:lnTo>
                <a:lnTo>
                  <a:pt x="282725" y="4370"/>
                </a:lnTo>
                <a:close/>
              </a:path>
              <a:path w="283210" h="283209">
                <a:moveTo>
                  <a:pt x="72004" y="0"/>
                </a:moveTo>
                <a:lnTo>
                  <a:pt x="66735" y="0"/>
                </a:lnTo>
                <a:lnTo>
                  <a:pt x="66735" y="4370"/>
                </a:lnTo>
                <a:lnTo>
                  <a:pt x="67641" y="4370"/>
                </a:lnTo>
                <a:lnTo>
                  <a:pt x="72004" y="0"/>
                </a:lnTo>
                <a:close/>
              </a:path>
              <a:path w="283210" h="283209">
                <a:moveTo>
                  <a:pt x="210712" y="0"/>
                </a:moveTo>
                <a:lnTo>
                  <a:pt x="72004" y="0"/>
                </a:lnTo>
                <a:lnTo>
                  <a:pt x="67641" y="4370"/>
                </a:lnTo>
                <a:lnTo>
                  <a:pt x="215076" y="4370"/>
                </a:lnTo>
                <a:lnTo>
                  <a:pt x="210712" y="0"/>
                </a:lnTo>
                <a:close/>
              </a:path>
              <a:path w="283210" h="283209">
                <a:moveTo>
                  <a:pt x="66735" y="640"/>
                </a:moveTo>
                <a:lnTo>
                  <a:pt x="65187" y="640"/>
                </a:lnTo>
                <a:lnTo>
                  <a:pt x="66735" y="2180"/>
                </a:lnTo>
                <a:lnTo>
                  <a:pt x="66735" y="640"/>
                </a:lnTo>
                <a:close/>
              </a:path>
            </a:pathLst>
          </a:custGeom>
          <a:solidFill>
            <a:srgbClr val="2F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978347" y="16313681"/>
            <a:ext cx="283210" cy="283845"/>
            <a:chOff x="4978347" y="16313681"/>
            <a:chExt cx="283210" cy="283845"/>
          </a:xfrm>
        </p:grpSpPr>
        <p:sp>
          <p:nvSpPr>
            <p:cNvPr id="34" name="object 34"/>
            <p:cNvSpPr/>
            <p:nvPr/>
          </p:nvSpPr>
          <p:spPr>
            <a:xfrm>
              <a:off x="4978347" y="16313683"/>
              <a:ext cx="283210" cy="283845"/>
            </a:xfrm>
            <a:custGeom>
              <a:avLst/>
              <a:gdLst/>
              <a:ahLst/>
              <a:cxnLst/>
              <a:rect l="l" t="t" r="r" b="b"/>
              <a:pathLst>
                <a:path w="283210" h="283844">
                  <a:moveTo>
                    <a:pt x="4370" y="252366"/>
                  </a:moveTo>
                  <a:lnTo>
                    <a:pt x="4370" y="267336"/>
                  </a:lnTo>
                  <a:lnTo>
                    <a:pt x="9094" y="274352"/>
                  </a:lnTo>
                  <a:lnTo>
                    <a:pt x="18963" y="281014"/>
                  </a:lnTo>
                  <a:lnTo>
                    <a:pt x="31049" y="283457"/>
                  </a:lnTo>
                  <a:lnTo>
                    <a:pt x="43134" y="281014"/>
                  </a:lnTo>
                  <a:lnTo>
                    <a:pt x="45988" y="279087"/>
                  </a:lnTo>
                  <a:lnTo>
                    <a:pt x="31049" y="279087"/>
                  </a:lnTo>
                  <a:lnTo>
                    <a:pt x="20668" y="276977"/>
                  </a:lnTo>
                  <a:lnTo>
                    <a:pt x="12194" y="271252"/>
                  </a:lnTo>
                  <a:lnTo>
                    <a:pt x="6477" y="262764"/>
                  </a:lnTo>
                  <a:lnTo>
                    <a:pt x="4370" y="252366"/>
                  </a:lnTo>
                  <a:close/>
                </a:path>
                <a:path w="283210" h="283844">
                  <a:moveTo>
                    <a:pt x="0" y="252366"/>
                  </a:moveTo>
                  <a:lnTo>
                    <a:pt x="0" y="283141"/>
                  </a:lnTo>
                  <a:lnTo>
                    <a:pt x="29484" y="283141"/>
                  </a:lnTo>
                  <a:lnTo>
                    <a:pt x="18963" y="281014"/>
                  </a:lnTo>
                  <a:lnTo>
                    <a:pt x="15640" y="278771"/>
                  </a:lnTo>
                  <a:lnTo>
                    <a:pt x="4370" y="278771"/>
                  </a:lnTo>
                  <a:lnTo>
                    <a:pt x="4370" y="267336"/>
                  </a:lnTo>
                  <a:lnTo>
                    <a:pt x="2440" y="264469"/>
                  </a:lnTo>
                  <a:lnTo>
                    <a:pt x="0" y="252366"/>
                  </a:lnTo>
                  <a:close/>
                </a:path>
                <a:path w="283210" h="283844">
                  <a:moveTo>
                    <a:pt x="278355" y="278771"/>
                  </a:moveTo>
                  <a:lnTo>
                    <a:pt x="46456" y="278771"/>
                  </a:lnTo>
                  <a:lnTo>
                    <a:pt x="43134" y="281014"/>
                  </a:lnTo>
                  <a:lnTo>
                    <a:pt x="32614" y="283141"/>
                  </a:lnTo>
                  <a:lnTo>
                    <a:pt x="282725" y="283141"/>
                  </a:lnTo>
                  <a:lnTo>
                    <a:pt x="282725" y="280952"/>
                  </a:lnTo>
                  <a:lnTo>
                    <a:pt x="278355" y="280952"/>
                  </a:lnTo>
                  <a:lnTo>
                    <a:pt x="278355" y="278771"/>
                  </a:lnTo>
                  <a:close/>
                </a:path>
                <a:path w="283210" h="283844">
                  <a:moveTo>
                    <a:pt x="282725" y="4370"/>
                  </a:moveTo>
                  <a:lnTo>
                    <a:pt x="278355" y="4370"/>
                  </a:lnTo>
                  <a:lnTo>
                    <a:pt x="278355" y="280952"/>
                  </a:lnTo>
                  <a:lnTo>
                    <a:pt x="280544" y="280952"/>
                  </a:lnTo>
                  <a:lnTo>
                    <a:pt x="280544" y="278771"/>
                  </a:lnTo>
                  <a:lnTo>
                    <a:pt x="282725" y="278771"/>
                  </a:lnTo>
                  <a:lnTo>
                    <a:pt x="282725" y="4370"/>
                  </a:lnTo>
                  <a:close/>
                </a:path>
                <a:path w="283210" h="283844">
                  <a:moveTo>
                    <a:pt x="282725" y="278771"/>
                  </a:moveTo>
                  <a:lnTo>
                    <a:pt x="280544" y="278771"/>
                  </a:lnTo>
                  <a:lnTo>
                    <a:pt x="280544" y="280952"/>
                  </a:lnTo>
                  <a:lnTo>
                    <a:pt x="282725" y="280952"/>
                  </a:lnTo>
                  <a:lnTo>
                    <a:pt x="282725" y="278771"/>
                  </a:lnTo>
                  <a:close/>
                </a:path>
                <a:path w="283210" h="283844">
                  <a:moveTo>
                    <a:pt x="32604" y="278771"/>
                  </a:moveTo>
                  <a:lnTo>
                    <a:pt x="29493" y="278771"/>
                  </a:lnTo>
                  <a:lnTo>
                    <a:pt x="31049" y="279087"/>
                  </a:lnTo>
                  <a:lnTo>
                    <a:pt x="32604" y="278771"/>
                  </a:lnTo>
                  <a:close/>
                </a:path>
                <a:path w="283210" h="283844">
                  <a:moveTo>
                    <a:pt x="45988" y="225645"/>
                  </a:moveTo>
                  <a:lnTo>
                    <a:pt x="31049" y="225645"/>
                  </a:lnTo>
                  <a:lnTo>
                    <a:pt x="41425" y="227756"/>
                  </a:lnTo>
                  <a:lnTo>
                    <a:pt x="49897" y="233481"/>
                  </a:lnTo>
                  <a:lnTo>
                    <a:pt x="55613" y="241968"/>
                  </a:lnTo>
                  <a:lnTo>
                    <a:pt x="57720" y="252366"/>
                  </a:lnTo>
                  <a:lnTo>
                    <a:pt x="55613" y="262764"/>
                  </a:lnTo>
                  <a:lnTo>
                    <a:pt x="49897" y="271252"/>
                  </a:lnTo>
                  <a:lnTo>
                    <a:pt x="41425" y="276977"/>
                  </a:lnTo>
                  <a:lnTo>
                    <a:pt x="31049" y="279087"/>
                  </a:lnTo>
                  <a:lnTo>
                    <a:pt x="45988" y="279087"/>
                  </a:lnTo>
                  <a:lnTo>
                    <a:pt x="53001" y="274352"/>
                  </a:lnTo>
                  <a:lnTo>
                    <a:pt x="59655" y="264469"/>
                  </a:lnTo>
                  <a:lnTo>
                    <a:pt x="62099" y="252366"/>
                  </a:lnTo>
                  <a:lnTo>
                    <a:pt x="59655" y="240263"/>
                  </a:lnTo>
                  <a:lnTo>
                    <a:pt x="53001" y="230381"/>
                  </a:lnTo>
                  <a:lnTo>
                    <a:pt x="45988" y="225645"/>
                  </a:lnTo>
                  <a:close/>
                </a:path>
                <a:path w="283210" h="283844">
                  <a:moveTo>
                    <a:pt x="4370" y="237397"/>
                  </a:moveTo>
                  <a:lnTo>
                    <a:pt x="2440" y="240263"/>
                  </a:lnTo>
                  <a:lnTo>
                    <a:pt x="0" y="252366"/>
                  </a:lnTo>
                  <a:lnTo>
                    <a:pt x="2440" y="264469"/>
                  </a:lnTo>
                  <a:lnTo>
                    <a:pt x="4370" y="267336"/>
                  </a:lnTo>
                  <a:lnTo>
                    <a:pt x="4370" y="237397"/>
                  </a:lnTo>
                  <a:close/>
                </a:path>
                <a:path w="283210" h="283844">
                  <a:moveTo>
                    <a:pt x="282725" y="0"/>
                  </a:moveTo>
                  <a:lnTo>
                    <a:pt x="0" y="0"/>
                  </a:lnTo>
                  <a:lnTo>
                    <a:pt x="0" y="252366"/>
                  </a:lnTo>
                  <a:lnTo>
                    <a:pt x="2440" y="240263"/>
                  </a:lnTo>
                  <a:lnTo>
                    <a:pt x="4370" y="237397"/>
                  </a:lnTo>
                  <a:lnTo>
                    <a:pt x="4370" y="4370"/>
                  </a:lnTo>
                  <a:lnTo>
                    <a:pt x="282725" y="4370"/>
                  </a:lnTo>
                  <a:lnTo>
                    <a:pt x="282725" y="0"/>
                  </a:lnTo>
                  <a:close/>
                </a:path>
                <a:path w="283210" h="283844">
                  <a:moveTo>
                    <a:pt x="31049" y="221275"/>
                  </a:moveTo>
                  <a:lnTo>
                    <a:pt x="18963" y="223718"/>
                  </a:lnTo>
                  <a:lnTo>
                    <a:pt x="9094" y="230381"/>
                  </a:lnTo>
                  <a:lnTo>
                    <a:pt x="4370" y="237397"/>
                  </a:lnTo>
                  <a:lnTo>
                    <a:pt x="4370" y="252366"/>
                  </a:lnTo>
                  <a:lnTo>
                    <a:pt x="6477" y="241968"/>
                  </a:lnTo>
                  <a:lnTo>
                    <a:pt x="12194" y="233481"/>
                  </a:lnTo>
                  <a:lnTo>
                    <a:pt x="20668" y="227756"/>
                  </a:lnTo>
                  <a:lnTo>
                    <a:pt x="31049" y="225645"/>
                  </a:lnTo>
                  <a:lnTo>
                    <a:pt x="45988" y="225645"/>
                  </a:lnTo>
                  <a:lnTo>
                    <a:pt x="43134" y="223718"/>
                  </a:lnTo>
                  <a:lnTo>
                    <a:pt x="31049" y="221275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79793" y="16415280"/>
              <a:ext cx="79838" cy="7994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978347" y="16313681"/>
              <a:ext cx="283210" cy="283845"/>
            </a:xfrm>
            <a:custGeom>
              <a:avLst/>
              <a:gdLst/>
              <a:ahLst/>
              <a:cxnLst/>
              <a:rect l="l" t="t" r="r" b="b"/>
              <a:pathLst>
                <a:path w="283210" h="283844">
                  <a:moveTo>
                    <a:pt x="31049" y="0"/>
                  </a:moveTo>
                  <a:lnTo>
                    <a:pt x="18963" y="2443"/>
                  </a:lnTo>
                  <a:lnTo>
                    <a:pt x="9094" y="9105"/>
                  </a:lnTo>
                  <a:lnTo>
                    <a:pt x="2440" y="18988"/>
                  </a:lnTo>
                  <a:lnTo>
                    <a:pt x="0" y="31091"/>
                  </a:lnTo>
                  <a:lnTo>
                    <a:pt x="2440" y="43193"/>
                  </a:lnTo>
                  <a:lnTo>
                    <a:pt x="9094" y="53076"/>
                  </a:lnTo>
                  <a:lnTo>
                    <a:pt x="18963" y="59739"/>
                  </a:lnTo>
                  <a:lnTo>
                    <a:pt x="31049" y="62182"/>
                  </a:lnTo>
                  <a:lnTo>
                    <a:pt x="43134" y="59739"/>
                  </a:lnTo>
                  <a:lnTo>
                    <a:pt x="45988" y="57812"/>
                  </a:lnTo>
                  <a:lnTo>
                    <a:pt x="31049" y="57812"/>
                  </a:lnTo>
                  <a:lnTo>
                    <a:pt x="20668" y="55701"/>
                  </a:lnTo>
                  <a:lnTo>
                    <a:pt x="12194" y="49976"/>
                  </a:lnTo>
                  <a:lnTo>
                    <a:pt x="6477" y="41489"/>
                  </a:lnTo>
                  <a:lnTo>
                    <a:pt x="4370" y="31091"/>
                  </a:lnTo>
                  <a:lnTo>
                    <a:pt x="6477" y="20693"/>
                  </a:lnTo>
                  <a:lnTo>
                    <a:pt x="12194" y="12205"/>
                  </a:lnTo>
                  <a:lnTo>
                    <a:pt x="20668" y="6480"/>
                  </a:lnTo>
                  <a:lnTo>
                    <a:pt x="31049" y="4370"/>
                  </a:lnTo>
                  <a:lnTo>
                    <a:pt x="45988" y="4370"/>
                  </a:lnTo>
                  <a:lnTo>
                    <a:pt x="43134" y="2443"/>
                  </a:lnTo>
                  <a:lnTo>
                    <a:pt x="31049" y="0"/>
                  </a:lnTo>
                  <a:close/>
                </a:path>
                <a:path w="283210" h="283844">
                  <a:moveTo>
                    <a:pt x="45988" y="4370"/>
                  </a:moveTo>
                  <a:lnTo>
                    <a:pt x="31049" y="4370"/>
                  </a:lnTo>
                  <a:lnTo>
                    <a:pt x="41425" y="6480"/>
                  </a:lnTo>
                  <a:lnTo>
                    <a:pt x="49897" y="12205"/>
                  </a:lnTo>
                  <a:lnTo>
                    <a:pt x="55613" y="20693"/>
                  </a:lnTo>
                  <a:lnTo>
                    <a:pt x="57720" y="31091"/>
                  </a:lnTo>
                  <a:lnTo>
                    <a:pt x="55613" y="41489"/>
                  </a:lnTo>
                  <a:lnTo>
                    <a:pt x="49897" y="49976"/>
                  </a:lnTo>
                  <a:lnTo>
                    <a:pt x="41425" y="55701"/>
                  </a:lnTo>
                  <a:lnTo>
                    <a:pt x="31049" y="57812"/>
                  </a:lnTo>
                  <a:lnTo>
                    <a:pt x="45988" y="57812"/>
                  </a:lnTo>
                  <a:lnTo>
                    <a:pt x="53001" y="53076"/>
                  </a:lnTo>
                  <a:lnTo>
                    <a:pt x="59655" y="43193"/>
                  </a:lnTo>
                  <a:lnTo>
                    <a:pt x="62099" y="31091"/>
                  </a:lnTo>
                  <a:lnTo>
                    <a:pt x="59655" y="18988"/>
                  </a:lnTo>
                  <a:lnTo>
                    <a:pt x="53001" y="9105"/>
                  </a:lnTo>
                  <a:lnTo>
                    <a:pt x="45988" y="4370"/>
                  </a:lnTo>
                  <a:close/>
                </a:path>
                <a:path w="283210" h="283844">
                  <a:moveTo>
                    <a:pt x="251675" y="221275"/>
                  </a:moveTo>
                  <a:lnTo>
                    <a:pt x="239591" y="223723"/>
                  </a:lnTo>
                  <a:lnTo>
                    <a:pt x="229724" y="230387"/>
                  </a:lnTo>
                  <a:lnTo>
                    <a:pt x="223073" y="240268"/>
                  </a:lnTo>
                  <a:lnTo>
                    <a:pt x="220634" y="252366"/>
                  </a:lnTo>
                  <a:lnTo>
                    <a:pt x="223073" y="264469"/>
                  </a:lnTo>
                  <a:lnTo>
                    <a:pt x="229724" y="274352"/>
                  </a:lnTo>
                  <a:lnTo>
                    <a:pt x="239591" y="281014"/>
                  </a:lnTo>
                  <a:lnTo>
                    <a:pt x="251675" y="283457"/>
                  </a:lnTo>
                  <a:lnTo>
                    <a:pt x="263765" y="281014"/>
                  </a:lnTo>
                  <a:lnTo>
                    <a:pt x="266619" y="279087"/>
                  </a:lnTo>
                  <a:lnTo>
                    <a:pt x="251675" y="279087"/>
                  </a:lnTo>
                  <a:lnTo>
                    <a:pt x="241299" y="276977"/>
                  </a:lnTo>
                  <a:lnTo>
                    <a:pt x="232827" y="271252"/>
                  </a:lnTo>
                  <a:lnTo>
                    <a:pt x="227111" y="262764"/>
                  </a:lnTo>
                  <a:lnTo>
                    <a:pt x="225004" y="252366"/>
                  </a:lnTo>
                  <a:lnTo>
                    <a:pt x="227111" y="241969"/>
                  </a:lnTo>
                  <a:lnTo>
                    <a:pt x="232827" y="233484"/>
                  </a:lnTo>
                  <a:lnTo>
                    <a:pt x="241299" y="227759"/>
                  </a:lnTo>
                  <a:lnTo>
                    <a:pt x="251675" y="225645"/>
                  </a:lnTo>
                  <a:lnTo>
                    <a:pt x="266612" y="225645"/>
                  </a:lnTo>
                  <a:lnTo>
                    <a:pt x="263765" y="223723"/>
                  </a:lnTo>
                  <a:lnTo>
                    <a:pt x="251675" y="221275"/>
                  </a:lnTo>
                  <a:close/>
                </a:path>
                <a:path w="283210" h="283844">
                  <a:moveTo>
                    <a:pt x="266612" y="225645"/>
                  </a:moveTo>
                  <a:lnTo>
                    <a:pt x="251675" y="225645"/>
                  </a:lnTo>
                  <a:lnTo>
                    <a:pt x="262056" y="227759"/>
                  </a:lnTo>
                  <a:lnTo>
                    <a:pt x="270531" y="233484"/>
                  </a:lnTo>
                  <a:lnTo>
                    <a:pt x="276247" y="241969"/>
                  </a:lnTo>
                  <a:lnTo>
                    <a:pt x="278355" y="252366"/>
                  </a:lnTo>
                  <a:lnTo>
                    <a:pt x="276247" y="262764"/>
                  </a:lnTo>
                  <a:lnTo>
                    <a:pt x="270531" y="271252"/>
                  </a:lnTo>
                  <a:lnTo>
                    <a:pt x="262056" y="276977"/>
                  </a:lnTo>
                  <a:lnTo>
                    <a:pt x="251675" y="279087"/>
                  </a:lnTo>
                  <a:lnTo>
                    <a:pt x="266619" y="279087"/>
                  </a:lnTo>
                  <a:lnTo>
                    <a:pt x="273634" y="274352"/>
                  </a:lnTo>
                  <a:lnTo>
                    <a:pt x="280286" y="264469"/>
                  </a:lnTo>
                  <a:lnTo>
                    <a:pt x="282725" y="252366"/>
                  </a:lnTo>
                  <a:lnTo>
                    <a:pt x="280286" y="240268"/>
                  </a:lnTo>
                  <a:lnTo>
                    <a:pt x="273634" y="230387"/>
                  </a:lnTo>
                  <a:lnTo>
                    <a:pt x="266612" y="225645"/>
                  </a:lnTo>
                  <a:close/>
                </a:path>
                <a:path w="283210" h="283844">
                  <a:moveTo>
                    <a:pt x="251675" y="0"/>
                  </a:moveTo>
                  <a:lnTo>
                    <a:pt x="239591" y="2443"/>
                  </a:lnTo>
                  <a:lnTo>
                    <a:pt x="229724" y="9105"/>
                  </a:lnTo>
                  <a:lnTo>
                    <a:pt x="223073" y="18988"/>
                  </a:lnTo>
                  <a:lnTo>
                    <a:pt x="220634" y="31091"/>
                  </a:lnTo>
                  <a:lnTo>
                    <a:pt x="223073" y="43193"/>
                  </a:lnTo>
                  <a:lnTo>
                    <a:pt x="229724" y="53076"/>
                  </a:lnTo>
                  <a:lnTo>
                    <a:pt x="239591" y="59739"/>
                  </a:lnTo>
                  <a:lnTo>
                    <a:pt x="251675" y="62182"/>
                  </a:lnTo>
                  <a:lnTo>
                    <a:pt x="263765" y="59739"/>
                  </a:lnTo>
                  <a:lnTo>
                    <a:pt x="266619" y="57812"/>
                  </a:lnTo>
                  <a:lnTo>
                    <a:pt x="251675" y="57812"/>
                  </a:lnTo>
                  <a:lnTo>
                    <a:pt x="241299" y="55701"/>
                  </a:lnTo>
                  <a:lnTo>
                    <a:pt x="232827" y="49976"/>
                  </a:lnTo>
                  <a:lnTo>
                    <a:pt x="227111" y="41489"/>
                  </a:lnTo>
                  <a:lnTo>
                    <a:pt x="225004" y="31091"/>
                  </a:lnTo>
                  <a:lnTo>
                    <a:pt x="227111" y="20693"/>
                  </a:lnTo>
                  <a:lnTo>
                    <a:pt x="232827" y="12205"/>
                  </a:lnTo>
                  <a:lnTo>
                    <a:pt x="241299" y="6480"/>
                  </a:lnTo>
                  <a:lnTo>
                    <a:pt x="251675" y="4370"/>
                  </a:lnTo>
                  <a:lnTo>
                    <a:pt x="266619" y="4370"/>
                  </a:lnTo>
                  <a:lnTo>
                    <a:pt x="263765" y="2443"/>
                  </a:lnTo>
                  <a:lnTo>
                    <a:pt x="251675" y="0"/>
                  </a:lnTo>
                  <a:close/>
                </a:path>
                <a:path w="283210" h="283844">
                  <a:moveTo>
                    <a:pt x="266619" y="4370"/>
                  </a:moveTo>
                  <a:lnTo>
                    <a:pt x="251675" y="4370"/>
                  </a:lnTo>
                  <a:lnTo>
                    <a:pt x="262056" y="6480"/>
                  </a:lnTo>
                  <a:lnTo>
                    <a:pt x="270531" y="12205"/>
                  </a:lnTo>
                  <a:lnTo>
                    <a:pt x="276247" y="20693"/>
                  </a:lnTo>
                  <a:lnTo>
                    <a:pt x="278355" y="31091"/>
                  </a:lnTo>
                  <a:lnTo>
                    <a:pt x="276247" y="41489"/>
                  </a:lnTo>
                  <a:lnTo>
                    <a:pt x="270531" y="49976"/>
                  </a:lnTo>
                  <a:lnTo>
                    <a:pt x="262056" y="55701"/>
                  </a:lnTo>
                  <a:lnTo>
                    <a:pt x="251675" y="57812"/>
                  </a:lnTo>
                  <a:lnTo>
                    <a:pt x="266619" y="57812"/>
                  </a:lnTo>
                  <a:lnTo>
                    <a:pt x="273634" y="53076"/>
                  </a:lnTo>
                  <a:lnTo>
                    <a:pt x="280286" y="43193"/>
                  </a:lnTo>
                  <a:lnTo>
                    <a:pt x="282725" y="31091"/>
                  </a:lnTo>
                  <a:lnTo>
                    <a:pt x="280286" y="18988"/>
                  </a:lnTo>
                  <a:lnTo>
                    <a:pt x="273634" y="9105"/>
                  </a:lnTo>
                  <a:lnTo>
                    <a:pt x="266619" y="437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6031" y="16415438"/>
            <a:ext cx="79838" cy="79946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5324589" y="16313841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09">
                <a:moveTo>
                  <a:pt x="0" y="141570"/>
                </a:moveTo>
                <a:lnTo>
                  <a:pt x="7205" y="186315"/>
                </a:lnTo>
                <a:lnTo>
                  <a:pt x="27272" y="225178"/>
                </a:lnTo>
                <a:lnTo>
                  <a:pt x="57871" y="255824"/>
                </a:lnTo>
                <a:lnTo>
                  <a:pt x="96677" y="275923"/>
                </a:lnTo>
                <a:lnTo>
                  <a:pt x="141362" y="283141"/>
                </a:lnTo>
                <a:lnTo>
                  <a:pt x="129273" y="280698"/>
                </a:lnTo>
                <a:lnTo>
                  <a:pt x="123792" y="276998"/>
                </a:lnTo>
                <a:lnTo>
                  <a:pt x="64769" y="255344"/>
                </a:lnTo>
                <a:lnTo>
                  <a:pt x="27762" y="218280"/>
                </a:lnTo>
                <a:lnTo>
                  <a:pt x="7152" y="169222"/>
                </a:lnTo>
                <a:lnTo>
                  <a:pt x="6141" y="159174"/>
                </a:lnTo>
                <a:lnTo>
                  <a:pt x="2438" y="153673"/>
                </a:lnTo>
                <a:lnTo>
                  <a:pt x="0" y="141570"/>
                </a:lnTo>
                <a:close/>
              </a:path>
              <a:path w="283210" h="283209">
                <a:moveTo>
                  <a:pt x="123792" y="276998"/>
                </a:moveTo>
                <a:lnTo>
                  <a:pt x="129273" y="280698"/>
                </a:lnTo>
                <a:lnTo>
                  <a:pt x="141362" y="283141"/>
                </a:lnTo>
                <a:lnTo>
                  <a:pt x="153447" y="280698"/>
                </a:lnTo>
                <a:lnTo>
                  <a:pt x="156301" y="278771"/>
                </a:lnTo>
                <a:lnTo>
                  <a:pt x="141362" y="278771"/>
                </a:lnTo>
                <a:lnTo>
                  <a:pt x="123792" y="276998"/>
                </a:lnTo>
                <a:close/>
              </a:path>
              <a:path w="283210" h="283209">
                <a:moveTo>
                  <a:pt x="141362" y="0"/>
                </a:moveTo>
                <a:lnTo>
                  <a:pt x="153447" y="2443"/>
                </a:lnTo>
                <a:lnTo>
                  <a:pt x="158929" y="6143"/>
                </a:lnTo>
                <a:lnTo>
                  <a:pt x="168971" y="7156"/>
                </a:lnTo>
                <a:lnTo>
                  <a:pt x="217947" y="27797"/>
                </a:lnTo>
                <a:lnTo>
                  <a:pt x="254954" y="64861"/>
                </a:lnTo>
                <a:lnTo>
                  <a:pt x="275564" y="113918"/>
                </a:lnTo>
                <a:lnTo>
                  <a:pt x="276575" y="123966"/>
                </a:lnTo>
                <a:lnTo>
                  <a:pt x="280278" y="129467"/>
                </a:lnTo>
                <a:lnTo>
                  <a:pt x="282717" y="141570"/>
                </a:lnTo>
                <a:lnTo>
                  <a:pt x="280278" y="153673"/>
                </a:lnTo>
                <a:lnTo>
                  <a:pt x="276575" y="159174"/>
                </a:lnTo>
                <a:lnTo>
                  <a:pt x="275564" y="169222"/>
                </a:lnTo>
                <a:lnTo>
                  <a:pt x="254954" y="218280"/>
                </a:lnTo>
                <a:lnTo>
                  <a:pt x="217947" y="255344"/>
                </a:lnTo>
                <a:lnTo>
                  <a:pt x="168971" y="275984"/>
                </a:lnTo>
                <a:lnTo>
                  <a:pt x="158926" y="276998"/>
                </a:lnTo>
                <a:lnTo>
                  <a:pt x="153447" y="280698"/>
                </a:lnTo>
                <a:lnTo>
                  <a:pt x="224847" y="255824"/>
                </a:lnTo>
                <a:lnTo>
                  <a:pt x="255447" y="225178"/>
                </a:lnTo>
                <a:lnTo>
                  <a:pt x="275515" y="186315"/>
                </a:lnTo>
                <a:lnTo>
                  <a:pt x="282725" y="141570"/>
                </a:lnTo>
                <a:lnTo>
                  <a:pt x="275515" y="96822"/>
                </a:lnTo>
                <a:lnTo>
                  <a:pt x="255447" y="57959"/>
                </a:lnTo>
                <a:lnTo>
                  <a:pt x="224847" y="27314"/>
                </a:lnTo>
                <a:lnTo>
                  <a:pt x="186043" y="7217"/>
                </a:lnTo>
                <a:lnTo>
                  <a:pt x="141362" y="0"/>
                </a:lnTo>
                <a:close/>
              </a:path>
              <a:path w="283210" h="283209">
                <a:moveTo>
                  <a:pt x="141362" y="220959"/>
                </a:moveTo>
                <a:lnTo>
                  <a:pt x="129273" y="223403"/>
                </a:lnTo>
                <a:lnTo>
                  <a:pt x="119404" y="230068"/>
                </a:lnTo>
                <a:lnTo>
                  <a:pt x="112752" y="239951"/>
                </a:lnTo>
                <a:lnTo>
                  <a:pt x="110313" y="252050"/>
                </a:lnTo>
                <a:lnTo>
                  <a:pt x="112752" y="264153"/>
                </a:lnTo>
                <a:lnTo>
                  <a:pt x="119404" y="274035"/>
                </a:lnTo>
                <a:lnTo>
                  <a:pt x="123796" y="276998"/>
                </a:lnTo>
                <a:lnTo>
                  <a:pt x="141362" y="278771"/>
                </a:lnTo>
                <a:lnTo>
                  <a:pt x="130981" y="276661"/>
                </a:lnTo>
                <a:lnTo>
                  <a:pt x="122507" y="270936"/>
                </a:lnTo>
                <a:lnTo>
                  <a:pt x="116790" y="262448"/>
                </a:lnTo>
                <a:lnTo>
                  <a:pt x="114683" y="252050"/>
                </a:lnTo>
                <a:lnTo>
                  <a:pt x="116790" y="241652"/>
                </a:lnTo>
                <a:lnTo>
                  <a:pt x="122507" y="233164"/>
                </a:lnTo>
                <a:lnTo>
                  <a:pt x="130981" y="227439"/>
                </a:lnTo>
                <a:lnTo>
                  <a:pt x="141362" y="225329"/>
                </a:lnTo>
                <a:lnTo>
                  <a:pt x="156298" y="225329"/>
                </a:lnTo>
                <a:lnTo>
                  <a:pt x="153447" y="223403"/>
                </a:lnTo>
                <a:lnTo>
                  <a:pt x="141362" y="220959"/>
                </a:lnTo>
                <a:close/>
              </a:path>
              <a:path w="283210" h="283209">
                <a:moveTo>
                  <a:pt x="156298" y="225329"/>
                </a:moveTo>
                <a:lnTo>
                  <a:pt x="141362" y="225329"/>
                </a:lnTo>
                <a:lnTo>
                  <a:pt x="151738" y="227439"/>
                </a:lnTo>
                <a:lnTo>
                  <a:pt x="160210" y="233164"/>
                </a:lnTo>
                <a:lnTo>
                  <a:pt x="165926" y="241652"/>
                </a:lnTo>
                <a:lnTo>
                  <a:pt x="168033" y="252050"/>
                </a:lnTo>
                <a:lnTo>
                  <a:pt x="165926" y="262448"/>
                </a:lnTo>
                <a:lnTo>
                  <a:pt x="160210" y="270936"/>
                </a:lnTo>
                <a:lnTo>
                  <a:pt x="151738" y="276661"/>
                </a:lnTo>
                <a:lnTo>
                  <a:pt x="141362" y="278771"/>
                </a:lnTo>
                <a:lnTo>
                  <a:pt x="158926" y="276998"/>
                </a:lnTo>
                <a:lnTo>
                  <a:pt x="163313" y="274035"/>
                </a:lnTo>
                <a:lnTo>
                  <a:pt x="169965" y="264153"/>
                </a:lnTo>
                <a:lnTo>
                  <a:pt x="172403" y="252050"/>
                </a:lnTo>
                <a:lnTo>
                  <a:pt x="169965" y="239951"/>
                </a:lnTo>
                <a:lnTo>
                  <a:pt x="163313" y="230068"/>
                </a:lnTo>
                <a:lnTo>
                  <a:pt x="156298" y="225329"/>
                </a:lnTo>
                <a:close/>
              </a:path>
              <a:path w="283210" h="283209">
                <a:moveTo>
                  <a:pt x="158926" y="276998"/>
                </a:moveTo>
                <a:lnTo>
                  <a:pt x="141362" y="278771"/>
                </a:lnTo>
                <a:lnTo>
                  <a:pt x="156301" y="278771"/>
                </a:lnTo>
                <a:lnTo>
                  <a:pt x="158926" y="276998"/>
                </a:lnTo>
                <a:close/>
              </a:path>
              <a:path w="283210" h="283209">
                <a:moveTo>
                  <a:pt x="4370" y="141570"/>
                </a:moveTo>
                <a:lnTo>
                  <a:pt x="6141" y="159174"/>
                </a:lnTo>
                <a:lnTo>
                  <a:pt x="9090" y="163556"/>
                </a:lnTo>
                <a:lnTo>
                  <a:pt x="18956" y="170218"/>
                </a:lnTo>
                <a:lnTo>
                  <a:pt x="31041" y="172661"/>
                </a:lnTo>
                <a:lnTo>
                  <a:pt x="43130" y="170218"/>
                </a:lnTo>
                <a:lnTo>
                  <a:pt x="45985" y="168291"/>
                </a:lnTo>
                <a:lnTo>
                  <a:pt x="31041" y="168291"/>
                </a:lnTo>
                <a:lnTo>
                  <a:pt x="20664" y="166181"/>
                </a:lnTo>
                <a:lnTo>
                  <a:pt x="12192" y="160456"/>
                </a:lnTo>
                <a:lnTo>
                  <a:pt x="6477" y="151968"/>
                </a:lnTo>
                <a:lnTo>
                  <a:pt x="4370" y="141570"/>
                </a:lnTo>
                <a:close/>
              </a:path>
              <a:path w="283210" h="283209">
                <a:moveTo>
                  <a:pt x="251675" y="110479"/>
                </a:moveTo>
                <a:lnTo>
                  <a:pt x="239590" y="112922"/>
                </a:lnTo>
                <a:lnTo>
                  <a:pt x="229720" y="119585"/>
                </a:lnTo>
                <a:lnTo>
                  <a:pt x="223066" y="129467"/>
                </a:lnTo>
                <a:lnTo>
                  <a:pt x="220626" y="141570"/>
                </a:lnTo>
                <a:lnTo>
                  <a:pt x="223066" y="153673"/>
                </a:lnTo>
                <a:lnTo>
                  <a:pt x="229720" y="163556"/>
                </a:lnTo>
                <a:lnTo>
                  <a:pt x="239590" y="170218"/>
                </a:lnTo>
                <a:lnTo>
                  <a:pt x="251675" y="172661"/>
                </a:lnTo>
                <a:lnTo>
                  <a:pt x="263760" y="170218"/>
                </a:lnTo>
                <a:lnTo>
                  <a:pt x="266614" y="168291"/>
                </a:lnTo>
                <a:lnTo>
                  <a:pt x="251675" y="168291"/>
                </a:lnTo>
                <a:lnTo>
                  <a:pt x="241294" y="166181"/>
                </a:lnTo>
                <a:lnTo>
                  <a:pt x="232820" y="160456"/>
                </a:lnTo>
                <a:lnTo>
                  <a:pt x="227103" y="151968"/>
                </a:lnTo>
                <a:lnTo>
                  <a:pt x="224996" y="141570"/>
                </a:lnTo>
                <a:lnTo>
                  <a:pt x="227103" y="131172"/>
                </a:lnTo>
                <a:lnTo>
                  <a:pt x="232820" y="122685"/>
                </a:lnTo>
                <a:lnTo>
                  <a:pt x="241294" y="116960"/>
                </a:lnTo>
                <a:lnTo>
                  <a:pt x="251675" y="114849"/>
                </a:lnTo>
                <a:lnTo>
                  <a:pt x="251675" y="110479"/>
                </a:lnTo>
                <a:close/>
              </a:path>
              <a:path w="283210" h="283209">
                <a:moveTo>
                  <a:pt x="31041" y="110479"/>
                </a:moveTo>
                <a:lnTo>
                  <a:pt x="31041" y="114849"/>
                </a:lnTo>
                <a:lnTo>
                  <a:pt x="41422" y="116960"/>
                </a:lnTo>
                <a:lnTo>
                  <a:pt x="49896" y="122685"/>
                </a:lnTo>
                <a:lnTo>
                  <a:pt x="55613" y="131172"/>
                </a:lnTo>
                <a:lnTo>
                  <a:pt x="57720" y="141570"/>
                </a:lnTo>
                <a:lnTo>
                  <a:pt x="55613" y="151968"/>
                </a:lnTo>
                <a:lnTo>
                  <a:pt x="49896" y="160456"/>
                </a:lnTo>
                <a:lnTo>
                  <a:pt x="41422" y="166181"/>
                </a:lnTo>
                <a:lnTo>
                  <a:pt x="31041" y="168291"/>
                </a:lnTo>
                <a:lnTo>
                  <a:pt x="45985" y="168291"/>
                </a:lnTo>
                <a:lnTo>
                  <a:pt x="52999" y="163556"/>
                </a:lnTo>
                <a:lnTo>
                  <a:pt x="59651" y="153673"/>
                </a:lnTo>
                <a:lnTo>
                  <a:pt x="62090" y="141570"/>
                </a:lnTo>
                <a:lnTo>
                  <a:pt x="59651" y="129467"/>
                </a:lnTo>
                <a:lnTo>
                  <a:pt x="52999" y="119585"/>
                </a:lnTo>
                <a:lnTo>
                  <a:pt x="43130" y="112922"/>
                </a:lnTo>
                <a:lnTo>
                  <a:pt x="31041" y="110479"/>
                </a:lnTo>
                <a:close/>
              </a:path>
              <a:path w="283210" h="283209">
                <a:moveTo>
                  <a:pt x="278346" y="141570"/>
                </a:moveTo>
                <a:lnTo>
                  <a:pt x="276239" y="151968"/>
                </a:lnTo>
                <a:lnTo>
                  <a:pt x="270524" y="160456"/>
                </a:lnTo>
                <a:lnTo>
                  <a:pt x="262052" y="166181"/>
                </a:lnTo>
                <a:lnTo>
                  <a:pt x="251675" y="168291"/>
                </a:lnTo>
                <a:lnTo>
                  <a:pt x="266614" y="168291"/>
                </a:lnTo>
                <a:lnTo>
                  <a:pt x="273626" y="163556"/>
                </a:lnTo>
                <a:lnTo>
                  <a:pt x="276575" y="159174"/>
                </a:lnTo>
                <a:lnTo>
                  <a:pt x="278346" y="141570"/>
                </a:lnTo>
                <a:close/>
              </a:path>
              <a:path w="283210" h="283209">
                <a:moveTo>
                  <a:pt x="6141" y="123966"/>
                </a:moveTo>
                <a:lnTo>
                  <a:pt x="2438" y="129467"/>
                </a:lnTo>
                <a:lnTo>
                  <a:pt x="0" y="141570"/>
                </a:lnTo>
                <a:lnTo>
                  <a:pt x="2438" y="153673"/>
                </a:lnTo>
                <a:lnTo>
                  <a:pt x="6141" y="159174"/>
                </a:lnTo>
                <a:lnTo>
                  <a:pt x="4370" y="141570"/>
                </a:lnTo>
                <a:lnTo>
                  <a:pt x="6141" y="123966"/>
                </a:lnTo>
                <a:close/>
              </a:path>
              <a:path w="283210" h="283209">
                <a:moveTo>
                  <a:pt x="276575" y="123966"/>
                </a:moveTo>
                <a:lnTo>
                  <a:pt x="278346" y="141570"/>
                </a:lnTo>
                <a:lnTo>
                  <a:pt x="276575" y="159174"/>
                </a:lnTo>
                <a:lnTo>
                  <a:pt x="280278" y="153673"/>
                </a:lnTo>
                <a:lnTo>
                  <a:pt x="282717" y="141570"/>
                </a:lnTo>
                <a:lnTo>
                  <a:pt x="280278" y="129467"/>
                </a:lnTo>
                <a:lnTo>
                  <a:pt x="276575" y="123966"/>
                </a:lnTo>
                <a:close/>
              </a:path>
              <a:path w="283210" h="283209">
                <a:moveTo>
                  <a:pt x="141362" y="0"/>
                </a:moveTo>
                <a:lnTo>
                  <a:pt x="96677" y="7217"/>
                </a:lnTo>
                <a:lnTo>
                  <a:pt x="57871" y="27314"/>
                </a:lnTo>
                <a:lnTo>
                  <a:pt x="27272" y="57959"/>
                </a:lnTo>
                <a:lnTo>
                  <a:pt x="7205" y="96822"/>
                </a:lnTo>
                <a:lnTo>
                  <a:pt x="0" y="141570"/>
                </a:lnTo>
                <a:lnTo>
                  <a:pt x="2438" y="129467"/>
                </a:lnTo>
                <a:lnTo>
                  <a:pt x="6141" y="123966"/>
                </a:lnTo>
                <a:lnTo>
                  <a:pt x="27762" y="64861"/>
                </a:lnTo>
                <a:lnTo>
                  <a:pt x="64769" y="27797"/>
                </a:lnTo>
                <a:lnTo>
                  <a:pt x="113749" y="7156"/>
                </a:lnTo>
                <a:lnTo>
                  <a:pt x="123793" y="6142"/>
                </a:lnTo>
                <a:lnTo>
                  <a:pt x="129273" y="2443"/>
                </a:lnTo>
                <a:lnTo>
                  <a:pt x="141362" y="0"/>
                </a:lnTo>
                <a:close/>
              </a:path>
              <a:path w="283210" h="283209">
                <a:moveTo>
                  <a:pt x="31041" y="110479"/>
                </a:moveTo>
                <a:lnTo>
                  <a:pt x="18956" y="112922"/>
                </a:lnTo>
                <a:lnTo>
                  <a:pt x="9090" y="119585"/>
                </a:lnTo>
                <a:lnTo>
                  <a:pt x="6141" y="123966"/>
                </a:lnTo>
                <a:lnTo>
                  <a:pt x="4370" y="141570"/>
                </a:lnTo>
                <a:lnTo>
                  <a:pt x="6477" y="131172"/>
                </a:lnTo>
                <a:lnTo>
                  <a:pt x="12192" y="122685"/>
                </a:lnTo>
                <a:lnTo>
                  <a:pt x="20664" y="116960"/>
                </a:lnTo>
                <a:lnTo>
                  <a:pt x="31041" y="114849"/>
                </a:lnTo>
                <a:lnTo>
                  <a:pt x="31041" y="110479"/>
                </a:lnTo>
                <a:close/>
              </a:path>
              <a:path w="283210" h="283209">
                <a:moveTo>
                  <a:pt x="251675" y="110479"/>
                </a:moveTo>
                <a:lnTo>
                  <a:pt x="251675" y="114849"/>
                </a:lnTo>
                <a:lnTo>
                  <a:pt x="262052" y="116960"/>
                </a:lnTo>
                <a:lnTo>
                  <a:pt x="270524" y="122685"/>
                </a:lnTo>
                <a:lnTo>
                  <a:pt x="276239" y="131172"/>
                </a:lnTo>
                <a:lnTo>
                  <a:pt x="278346" y="141570"/>
                </a:lnTo>
                <a:lnTo>
                  <a:pt x="276575" y="123966"/>
                </a:lnTo>
                <a:lnTo>
                  <a:pt x="273626" y="119585"/>
                </a:lnTo>
                <a:lnTo>
                  <a:pt x="263760" y="112922"/>
                </a:lnTo>
                <a:lnTo>
                  <a:pt x="251675" y="110479"/>
                </a:lnTo>
                <a:close/>
              </a:path>
              <a:path w="283210" h="283209">
                <a:moveTo>
                  <a:pt x="141362" y="4370"/>
                </a:moveTo>
                <a:lnTo>
                  <a:pt x="123792" y="6143"/>
                </a:lnTo>
                <a:lnTo>
                  <a:pt x="119404" y="9105"/>
                </a:lnTo>
                <a:lnTo>
                  <a:pt x="112752" y="18988"/>
                </a:lnTo>
                <a:lnTo>
                  <a:pt x="110313" y="31091"/>
                </a:lnTo>
                <a:lnTo>
                  <a:pt x="112752" y="43190"/>
                </a:lnTo>
                <a:lnTo>
                  <a:pt x="119404" y="53073"/>
                </a:lnTo>
                <a:lnTo>
                  <a:pt x="129273" y="59738"/>
                </a:lnTo>
                <a:lnTo>
                  <a:pt x="141362" y="62182"/>
                </a:lnTo>
                <a:lnTo>
                  <a:pt x="153447" y="59738"/>
                </a:lnTo>
                <a:lnTo>
                  <a:pt x="156298" y="57812"/>
                </a:lnTo>
                <a:lnTo>
                  <a:pt x="141362" y="57812"/>
                </a:lnTo>
                <a:lnTo>
                  <a:pt x="130981" y="55701"/>
                </a:lnTo>
                <a:lnTo>
                  <a:pt x="122507" y="49976"/>
                </a:lnTo>
                <a:lnTo>
                  <a:pt x="116790" y="41489"/>
                </a:lnTo>
                <a:lnTo>
                  <a:pt x="114683" y="31091"/>
                </a:lnTo>
                <a:lnTo>
                  <a:pt x="116790" y="20693"/>
                </a:lnTo>
                <a:lnTo>
                  <a:pt x="122507" y="12205"/>
                </a:lnTo>
                <a:lnTo>
                  <a:pt x="130981" y="6480"/>
                </a:lnTo>
                <a:lnTo>
                  <a:pt x="141362" y="4370"/>
                </a:lnTo>
                <a:close/>
              </a:path>
              <a:path w="283210" h="283209">
                <a:moveTo>
                  <a:pt x="141362" y="4370"/>
                </a:moveTo>
                <a:lnTo>
                  <a:pt x="151738" y="6480"/>
                </a:lnTo>
                <a:lnTo>
                  <a:pt x="160210" y="12205"/>
                </a:lnTo>
                <a:lnTo>
                  <a:pt x="165926" y="20693"/>
                </a:lnTo>
                <a:lnTo>
                  <a:pt x="168033" y="31091"/>
                </a:lnTo>
                <a:lnTo>
                  <a:pt x="165926" y="41489"/>
                </a:lnTo>
                <a:lnTo>
                  <a:pt x="160210" y="49976"/>
                </a:lnTo>
                <a:lnTo>
                  <a:pt x="151738" y="55701"/>
                </a:lnTo>
                <a:lnTo>
                  <a:pt x="141362" y="57812"/>
                </a:lnTo>
                <a:lnTo>
                  <a:pt x="156298" y="57812"/>
                </a:lnTo>
                <a:lnTo>
                  <a:pt x="163313" y="53073"/>
                </a:lnTo>
                <a:lnTo>
                  <a:pt x="169965" y="43190"/>
                </a:lnTo>
                <a:lnTo>
                  <a:pt x="172403" y="31091"/>
                </a:lnTo>
                <a:lnTo>
                  <a:pt x="169965" y="18988"/>
                </a:lnTo>
                <a:lnTo>
                  <a:pt x="163313" y="9105"/>
                </a:lnTo>
                <a:lnTo>
                  <a:pt x="158926" y="6142"/>
                </a:lnTo>
                <a:lnTo>
                  <a:pt x="141362" y="4370"/>
                </a:lnTo>
                <a:close/>
              </a:path>
              <a:path w="283210" h="283209">
                <a:moveTo>
                  <a:pt x="141362" y="0"/>
                </a:moveTo>
                <a:lnTo>
                  <a:pt x="129273" y="2443"/>
                </a:lnTo>
                <a:lnTo>
                  <a:pt x="123792" y="6143"/>
                </a:lnTo>
                <a:lnTo>
                  <a:pt x="141362" y="4370"/>
                </a:lnTo>
                <a:lnTo>
                  <a:pt x="156301" y="4370"/>
                </a:lnTo>
                <a:lnTo>
                  <a:pt x="153447" y="2443"/>
                </a:lnTo>
                <a:lnTo>
                  <a:pt x="141362" y="0"/>
                </a:lnTo>
                <a:close/>
              </a:path>
              <a:path w="283210" h="283209">
                <a:moveTo>
                  <a:pt x="156301" y="4370"/>
                </a:moveTo>
                <a:lnTo>
                  <a:pt x="141362" y="4370"/>
                </a:lnTo>
                <a:lnTo>
                  <a:pt x="158926" y="6142"/>
                </a:lnTo>
                <a:lnTo>
                  <a:pt x="156301" y="4370"/>
                </a:lnTo>
                <a:close/>
              </a:path>
            </a:pathLst>
          </a:custGeom>
          <a:solidFill>
            <a:srgbClr val="2F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5670828" y="16313844"/>
            <a:ext cx="283210" cy="283210"/>
            <a:chOff x="5670828" y="16313844"/>
            <a:chExt cx="283210" cy="283210"/>
          </a:xfrm>
        </p:grpSpPr>
        <p:sp>
          <p:nvSpPr>
            <p:cNvPr id="40" name="object 40"/>
            <p:cNvSpPr/>
            <p:nvPr/>
          </p:nvSpPr>
          <p:spPr>
            <a:xfrm>
              <a:off x="5670828" y="1631384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09">
                  <a:moveTo>
                    <a:pt x="0" y="211020"/>
                  </a:moveTo>
                  <a:lnTo>
                    <a:pt x="0" y="283141"/>
                  </a:lnTo>
                  <a:lnTo>
                    <a:pt x="72004" y="283141"/>
                  </a:lnTo>
                  <a:lnTo>
                    <a:pt x="67633" y="278762"/>
                  </a:lnTo>
                  <a:lnTo>
                    <a:pt x="4370" y="278762"/>
                  </a:lnTo>
                  <a:lnTo>
                    <a:pt x="4365" y="221583"/>
                  </a:lnTo>
                  <a:lnTo>
                    <a:pt x="632" y="217846"/>
                  </a:lnTo>
                  <a:lnTo>
                    <a:pt x="2180" y="216297"/>
                  </a:lnTo>
                  <a:lnTo>
                    <a:pt x="4370" y="216297"/>
                  </a:lnTo>
                  <a:lnTo>
                    <a:pt x="4370" y="215397"/>
                  </a:lnTo>
                  <a:lnTo>
                    <a:pt x="0" y="211020"/>
                  </a:lnTo>
                  <a:close/>
                </a:path>
                <a:path w="283210" h="283209">
                  <a:moveTo>
                    <a:pt x="215083" y="278762"/>
                  </a:moveTo>
                  <a:lnTo>
                    <a:pt x="67633" y="278762"/>
                  </a:lnTo>
                  <a:lnTo>
                    <a:pt x="72004" y="283141"/>
                  </a:lnTo>
                  <a:lnTo>
                    <a:pt x="210712" y="283141"/>
                  </a:lnTo>
                  <a:lnTo>
                    <a:pt x="215083" y="278762"/>
                  </a:lnTo>
                  <a:close/>
                </a:path>
                <a:path w="283210" h="283209">
                  <a:moveTo>
                    <a:pt x="278346" y="215397"/>
                  </a:moveTo>
                  <a:lnTo>
                    <a:pt x="210712" y="283141"/>
                  </a:lnTo>
                  <a:lnTo>
                    <a:pt x="215981" y="283141"/>
                  </a:lnTo>
                  <a:lnTo>
                    <a:pt x="215981" y="278762"/>
                  </a:lnTo>
                  <a:lnTo>
                    <a:pt x="221253" y="278762"/>
                  </a:lnTo>
                  <a:lnTo>
                    <a:pt x="278341" y="221588"/>
                  </a:lnTo>
                  <a:lnTo>
                    <a:pt x="278346" y="215397"/>
                  </a:lnTo>
                  <a:close/>
                </a:path>
                <a:path w="283210" h="283209">
                  <a:moveTo>
                    <a:pt x="215981" y="280952"/>
                  </a:moveTo>
                  <a:lnTo>
                    <a:pt x="215981" y="283141"/>
                  </a:lnTo>
                  <a:lnTo>
                    <a:pt x="282717" y="283141"/>
                  </a:lnTo>
                  <a:lnTo>
                    <a:pt x="282717" y="282492"/>
                  </a:lnTo>
                  <a:lnTo>
                    <a:pt x="217529" y="282492"/>
                  </a:lnTo>
                  <a:lnTo>
                    <a:pt x="215981" y="280952"/>
                  </a:lnTo>
                  <a:close/>
                </a:path>
                <a:path w="283210" h="283209">
                  <a:moveTo>
                    <a:pt x="221253" y="278762"/>
                  </a:moveTo>
                  <a:lnTo>
                    <a:pt x="215981" y="278762"/>
                  </a:lnTo>
                  <a:lnTo>
                    <a:pt x="215981" y="280952"/>
                  </a:lnTo>
                  <a:lnTo>
                    <a:pt x="217529" y="282492"/>
                  </a:lnTo>
                  <a:lnTo>
                    <a:pt x="221253" y="278762"/>
                  </a:lnTo>
                  <a:close/>
                </a:path>
                <a:path w="283210" h="283209">
                  <a:moveTo>
                    <a:pt x="278346" y="278762"/>
                  </a:moveTo>
                  <a:lnTo>
                    <a:pt x="221253" y="278762"/>
                  </a:lnTo>
                  <a:lnTo>
                    <a:pt x="217529" y="282492"/>
                  </a:lnTo>
                  <a:lnTo>
                    <a:pt x="282717" y="282492"/>
                  </a:lnTo>
                  <a:lnTo>
                    <a:pt x="282717" y="280952"/>
                  </a:lnTo>
                  <a:lnTo>
                    <a:pt x="278346" y="280952"/>
                  </a:lnTo>
                  <a:lnTo>
                    <a:pt x="278346" y="278762"/>
                  </a:lnTo>
                  <a:close/>
                </a:path>
                <a:path w="283210" h="283209">
                  <a:moveTo>
                    <a:pt x="282717" y="211020"/>
                  </a:moveTo>
                  <a:lnTo>
                    <a:pt x="278346" y="215397"/>
                  </a:lnTo>
                  <a:lnTo>
                    <a:pt x="278346" y="280952"/>
                  </a:lnTo>
                  <a:lnTo>
                    <a:pt x="280536" y="280952"/>
                  </a:lnTo>
                  <a:lnTo>
                    <a:pt x="280536" y="278762"/>
                  </a:lnTo>
                  <a:lnTo>
                    <a:pt x="282717" y="278762"/>
                  </a:lnTo>
                  <a:lnTo>
                    <a:pt x="282717" y="211020"/>
                  </a:lnTo>
                  <a:close/>
                </a:path>
                <a:path w="283210" h="283209">
                  <a:moveTo>
                    <a:pt x="282717" y="278762"/>
                  </a:moveTo>
                  <a:lnTo>
                    <a:pt x="280536" y="278762"/>
                  </a:lnTo>
                  <a:lnTo>
                    <a:pt x="280536" y="280952"/>
                  </a:lnTo>
                  <a:lnTo>
                    <a:pt x="282717" y="280952"/>
                  </a:lnTo>
                  <a:lnTo>
                    <a:pt x="282717" y="278762"/>
                  </a:lnTo>
                  <a:close/>
                </a:path>
                <a:path w="283210" h="283209">
                  <a:moveTo>
                    <a:pt x="4370" y="215397"/>
                  </a:moveTo>
                  <a:lnTo>
                    <a:pt x="4370" y="221588"/>
                  </a:lnTo>
                  <a:lnTo>
                    <a:pt x="61466" y="278762"/>
                  </a:lnTo>
                  <a:lnTo>
                    <a:pt x="67633" y="278762"/>
                  </a:lnTo>
                  <a:lnTo>
                    <a:pt x="4370" y="215397"/>
                  </a:lnTo>
                  <a:close/>
                </a:path>
                <a:path w="283210" h="283209">
                  <a:moveTo>
                    <a:pt x="4370" y="216297"/>
                  </a:moveTo>
                  <a:lnTo>
                    <a:pt x="2180" y="216297"/>
                  </a:lnTo>
                  <a:lnTo>
                    <a:pt x="632" y="217846"/>
                  </a:lnTo>
                  <a:lnTo>
                    <a:pt x="4370" y="221588"/>
                  </a:lnTo>
                  <a:lnTo>
                    <a:pt x="4370" y="216297"/>
                  </a:lnTo>
                  <a:close/>
                </a:path>
                <a:path w="283210" h="283209">
                  <a:moveTo>
                    <a:pt x="4370" y="67736"/>
                  </a:moveTo>
                  <a:lnTo>
                    <a:pt x="0" y="72113"/>
                  </a:lnTo>
                  <a:lnTo>
                    <a:pt x="0" y="211020"/>
                  </a:lnTo>
                  <a:lnTo>
                    <a:pt x="4370" y="215397"/>
                  </a:lnTo>
                  <a:lnTo>
                    <a:pt x="4370" y="67736"/>
                  </a:lnTo>
                  <a:close/>
                </a:path>
                <a:path w="283210" h="283209">
                  <a:moveTo>
                    <a:pt x="278346" y="67736"/>
                  </a:moveTo>
                  <a:lnTo>
                    <a:pt x="278346" y="215397"/>
                  </a:lnTo>
                  <a:lnTo>
                    <a:pt x="282717" y="211020"/>
                  </a:lnTo>
                  <a:lnTo>
                    <a:pt x="282717" y="72113"/>
                  </a:lnTo>
                  <a:lnTo>
                    <a:pt x="278346" y="67736"/>
                  </a:lnTo>
                  <a:close/>
                </a:path>
                <a:path w="283210" h="283209">
                  <a:moveTo>
                    <a:pt x="66735" y="0"/>
                  </a:moveTo>
                  <a:lnTo>
                    <a:pt x="0" y="0"/>
                  </a:lnTo>
                  <a:lnTo>
                    <a:pt x="0" y="72113"/>
                  </a:lnTo>
                  <a:lnTo>
                    <a:pt x="4370" y="67736"/>
                  </a:lnTo>
                  <a:lnTo>
                    <a:pt x="4370" y="4370"/>
                  </a:lnTo>
                  <a:lnTo>
                    <a:pt x="61463" y="4370"/>
                  </a:lnTo>
                  <a:lnTo>
                    <a:pt x="65187" y="640"/>
                  </a:lnTo>
                  <a:lnTo>
                    <a:pt x="66735" y="640"/>
                  </a:lnTo>
                  <a:lnTo>
                    <a:pt x="66735" y="0"/>
                  </a:lnTo>
                  <a:close/>
                </a:path>
                <a:path w="283210" h="283209">
                  <a:moveTo>
                    <a:pt x="278346" y="61544"/>
                  </a:moveTo>
                  <a:lnTo>
                    <a:pt x="278346" y="67736"/>
                  </a:lnTo>
                  <a:lnTo>
                    <a:pt x="282717" y="72113"/>
                  </a:lnTo>
                  <a:lnTo>
                    <a:pt x="282717" y="66835"/>
                  </a:lnTo>
                  <a:lnTo>
                    <a:pt x="280536" y="66835"/>
                  </a:lnTo>
                  <a:lnTo>
                    <a:pt x="282084" y="65287"/>
                  </a:lnTo>
                  <a:lnTo>
                    <a:pt x="278346" y="61544"/>
                  </a:lnTo>
                  <a:close/>
                </a:path>
                <a:path w="283210" h="283209">
                  <a:moveTo>
                    <a:pt x="65187" y="640"/>
                  </a:moveTo>
                  <a:lnTo>
                    <a:pt x="4375" y="61544"/>
                  </a:lnTo>
                  <a:lnTo>
                    <a:pt x="4370" y="67736"/>
                  </a:lnTo>
                  <a:lnTo>
                    <a:pt x="67641" y="4370"/>
                  </a:lnTo>
                  <a:lnTo>
                    <a:pt x="66735" y="4370"/>
                  </a:lnTo>
                  <a:lnTo>
                    <a:pt x="66735" y="2180"/>
                  </a:lnTo>
                  <a:lnTo>
                    <a:pt x="65187" y="640"/>
                  </a:lnTo>
                  <a:close/>
                </a:path>
                <a:path w="283210" h="283209">
                  <a:moveTo>
                    <a:pt x="282717" y="0"/>
                  </a:moveTo>
                  <a:lnTo>
                    <a:pt x="210712" y="0"/>
                  </a:lnTo>
                  <a:lnTo>
                    <a:pt x="278346" y="67736"/>
                  </a:lnTo>
                  <a:lnTo>
                    <a:pt x="278346" y="61544"/>
                  </a:lnTo>
                  <a:lnTo>
                    <a:pt x="221250" y="4370"/>
                  </a:lnTo>
                  <a:lnTo>
                    <a:pt x="282717" y="4370"/>
                  </a:lnTo>
                  <a:lnTo>
                    <a:pt x="282717" y="0"/>
                  </a:lnTo>
                  <a:close/>
                </a:path>
                <a:path w="283210" h="283209">
                  <a:moveTo>
                    <a:pt x="282717" y="4370"/>
                  </a:moveTo>
                  <a:lnTo>
                    <a:pt x="278346" y="4370"/>
                  </a:lnTo>
                  <a:lnTo>
                    <a:pt x="278351" y="61549"/>
                  </a:lnTo>
                  <a:lnTo>
                    <a:pt x="282084" y="65287"/>
                  </a:lnTo>
                  <a:lnTo>
                    <a:pt x="280536" y="66835"/>
                  </a:lnTo>
                  <a:lnTo>
                    <a:pt x="282717" y="66835"/>
                  </a:lnTo>
                  <a:lnTo>
                    <a:pt x="282717" y="4370"/>
                  </a:lnTo>
                  <a:close/>
                </a:path>
                <a:path w="283210" h="283209">
                  <a:moveTo>
                    <a:pt x="72004" y="0"/>
                  </a:moveTo>
                  <a:lnTo>
                    <a:pt x="66735" y="0"/>
                  </a:lnTo>
                  <a:lnTo>
                    <a:pt x="66735" y="4370"/>
                  </a:lnTo>
                  <a:lnTo>
                    <a:pt x="67641" y="4370"/>
                  </a:lnTo>
                  <a:lnTo>
                    <a:pt x="72004" y="0"/>
                  </a:lnTo>
                  <a:close/>
                </a:path>
                <a:path w="283210" h="283209">
                  <a:moveTo>
                    <a:pt x="210712" y="0"/>
                  </a:moveTo>
                  <a:lnTo>
                    <a:pt x="72004" y="0"/>
                  </a:lnTo>
                  <a:lnTo>
                    <a:pt x="67641" y="4370"/>
                  </a:lnTo>
                  <a:lnTo>
                    <a:pt x="215075" y="4370"/>
                  </a:lnTo>
                  <a:lnTo>
                    <a:pt x="210712" y="0"/>
                  </a:lnTo>
                  <a:close/>
                </a:path>
                <a:path w="283210" h="283209">
                  <a:moveTo>
                    <a:pt x="66735" y="640"/>
                  </a:moveTo>
                  <a:lnTo>
                    <a:pt x="65187" y="640"/>
                  </a:lnTo>
                  <a:lnTo>
                    <a:pt x="66735" y="2180"/>
                  </a:lnTo>
                  <a:lnTo>
                    <a:pt x="66735" y="64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2269" y="16415438"/>
              <a:ext cx="79838" cy="79946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296511" y="15986169"/>
            <a:ext cx="812800" cy="405130"/>
            <a:chOff x="1296511" y="15986169"/>
            <a:chExt cx="812800" cy="405130"/>
          </a:xfrm>
        </p:grpSpPr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6511" y="16191670"/>
              <a:ext cx="812285" cy="19958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8923" y="15986169"/>
              <a:ext cx="183987" cy="183467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0299804" y="6708690"/>
            <a:ext cx="2850515" cy="2115820"/>
            <a:chOff x="10299804" y="6708690"/>
            <a:chExt cx="2850515" cy="2115820"/>
          </a:xfrm>
        </p:grpSpPr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72010" y="6708690"/>
              <a:ext cx="1575363" cy="188803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66125" y="6946594"/>
              <a:ext cx="1003305" cy="18331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34264" y="6981287"/>
              <a:ext cx="1895609" cy="18428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54643" y="7264154"/>
              <a:ext cx="260424" cy="27182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02892" y="7549477"/>
              <a:ext cx="260416" cy="27183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55133" y="8263657"/>
              <a:ext cx="270555" cy="27159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99804" y="7562196"/>
              <a:ext cx="258343" cy="2330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69165" y="7153550"/>
              <a:ext cx="67901" cy="4603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76924" y="7105460"/>
              <a:ext cx="250585" cy="2330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025243" y="7653230"/>
              <a:ext cx="124739" cy="1789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79427" y="7629281"/>
              <a:ext cx="219019" cy="27159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95490" y="6849868"/>
              <a:ext cx="76520" cy="9450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87594" y="6890611"/>
              <a:ext cx="260424" cy="15923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27467" y="6996671"/>
              <a:ext cx="183599" cy="12165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853480" y="7233371"/>
              <a:ext cx="20877" cy="280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613925" y="7152068"/>
              <a:ext cx="251018" cy="271837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0519989" y="9927594"/>
            <a:ext cx="1969770" cy="1508760"/>
            <a:chOff x="10519989" y="9927594"/>
            <a:chExt cx="1969770" cy="1508760"/>
          </a:xfrm>
        </p:grpSpPr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561788" y="9927594"/>
              <a:ext cx="927847" cy="150848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19989" y="9927594"/>
              <a:ext cx="847118" cy="86269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19989" y="10950613"/>
              <a:ext cx="183858" cy="4854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519989" y="9927594"/>
              <a:ext cx="1892255" cy="1508489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10204857" y="4117829"/>
            <a:ext cx="3326765" cy="1541145"/>
            <a:chOff x="10204857" y="4117829"/>
            <a:chExt cx="3326765" cy="1541145"/>
          </a:xfrm>
        </p:grpSpPr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204857" y="5268853"/>
              <a:ext cx="239713" cy="24860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38312" y="4221669"/>
              <a:ext cx="1647613" cy="143694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40241" y="4179781"/>
              <a:ext cx="1128279" cy="139511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503842" y="4668007"/>
              <a:ext cx="698314" cy="88666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712729" y="4536413"/>
              <a:ext cx="819150" cy="701675"/>
            </a:xfrm>
            <a:custGeom>
              <a:avLst/>
              <a:gdLst/>
              <a:ahLst/>
              <a:cxnLst/>
              <a:rect l="l" t="t" r="r" b="b"/>
              <a:pathLst>
                <a:path w="819150" h="701675">
                  <a:moveTo>
                    <a:pt x="818819" y="115646"/>
                  </a:moveTo>
                  <a:lnTo>
                    <a:pt x="798715" y="86791"/>
                  </a:lnTo>
                  <a:lnTo>
                    <a:pt x="438746" y="337629"/>
                  </a:lnTo>
                  <a:lnTo>
                    <a:pt x="94170" y="0"/>
                  </a:lnTo>
                  <a:lnTo>
                    <a:pt x="69545" y="25120"/>
                  </a:lnTo>
                  <a:lnTo>
                    <a:pt x="409384" y="358089"/>
                  </a:lnTo>
                  <a:lnTo>
                    <a:pt x="0" y="643356"/>
                  </a:lnTo>
                  <a:lnTo>
                    <a:pt x="20104" y="672211"/>
                  </a:lnTo>
                  <a:lnTo>
                    <a:pt x="434949" y="383133"/>
                  </a:lnTo>
                  <a:lnTo>
                    <a:pt x="759625" y="701217"/>
                  </a:lnTo>
                  <a:lnTo>
                    <a:pt x="784225" y="676097"/>
                  </a:lnTo>
                  <a:lnTo>
                    <a:pt x="464312" y="362673"/>
                  </a:lnTo>
                  <a:lnTo>
                    <a:pt x="818819" y="115646"/>
                  </a:lnTo>
                  <a:close/>
                </a:path>
              </a:pathLst>
            </a:custGeom>
            <a:solidFill>
              <a:srgbClr val="E02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002704" y="4117829"/>
              <a:ext cx="528955" cy="509905"/>
            </a:xfrm>
            <a:custGeom>
              <a:avLst/>
              <a:gdLst/>
              <a:ahLst/>
              <a:cxnLst/>
              <a:rect l="l" t="t" r="r" b="b"/>
              <a:pathLst>
                <a:path w="528955" h="509904">
                  <a:moveTo>
                    <a:pt x="521819" y="0"/>
                  </a:moveTo>
                  <a:lnTo>
                    <a:pt x="465299" y="31292"/>
                  </a:lnTo>
                  <a:lnTo>
                    <a:pt x="419034" y="67921"/>
                  </a:lnTo>
                  <a:lnTo>
                    <a:pt x="370236" y="111931"/>
                  </a:lnTo>
                  <a:lnTo>
                    <a:pt x="326007" y="158369"/>
                  </a:lnTo>
                  <a:lnTo>
                    <a:pt x="290505" y="202917"/>
                  </a:lnTo>
                  <a:lnTo>
                    <a:pt x="255938" y="250912"/>
                  </a:lnTo>
                  <a:lnTo>
                    <a:pt x="223972" y="297357"/>
                  </a:lnTo>
                  <a:lnTo>
                    <a:pt x="196269" y="337255"/>
                  </a:lnTo>
                  <a:lnTo>
                    <a:pt x="174495" y="365609"/>
                  </a:lnTo>
                  <a:lnTo>
                    <a:pt x="160313" y="377422"/>
                  </a:lnTo>
                  <a:lnTo>
                    <a:pt x="138576" y="370405"/>
                  </a:lnTo>
                  <a:lnTo>
                    <a:pt x="104447" y="351074"/>
                  </a:lnTo>
                  <a:lnTo>
                    <a:pt x="43748" y="312909"/>
                  </a:lnTo>
                  <a:lnTo>
                    <a:pt x="24658" y="304057"/>
                  </a:lnTo>
                  <a:lnTo>
                    <a:pt x="8727" y="300444"/>
                  </a:lnTo>
                  <a:lnTo>
                    <a:pt x="0" y="303182"/>
                  </a:lnTo>
                  <a:lnTo>
                    <a:pt x="2518" y="313383"/>
                  </a:lnTo>
                  <a:lnTo>
                    <a:pt x="10444" y="322949"/>
                  </a:lnTo>
                  <a:lnTo>
                    <a:pt x="25980" y="339979"/>
                  </a:lnTo>
                  <a:lnTo>
                    <a:pt x="47703" y="363452"/>
                  </a:lnTo>
                  <a:lnTo>
                    <a:pt x="74190" y="392347"/>
                  </a:lnTo>
                  <a:lnTo>
                    <a:pt x="176404" y="504650"/>
                  </a:lnTo>
                  <a:lnTo>
                    <a:pt x="184131" y="509552"/>
                  </a:lnTo>
                  <a:lnTo>
                    <a:pt x="191550" y="506561"/>
                  </a:lnTo>
                  <a:lnTo>
                    <a:pt x="199661" y="495375"/>
                  </a:lnTo>
                  <a:lnTo>
                    <a:pt x="209468" y="475690"/>
                  </a:lnTo>
                  <a:lnTo>
                    <a:pt x="224177" y="443203"/>
                  </a:lnTo>
                  <a:lnTo>
                    <a:pt x="243872" y="400953"/>
                  </a:lnTo>
                  <a:lnTo>
                    <a:pt x="268417" y="351841"/>
                  </a:lnTo>
                  <a:lnTo>
                    <a:pt x="297678" y="298772"/>
                  </a:lnTo>
                  <a:lnTo>
                    <a:pt x="331518" y="244650"/>
                  </a:lnTo>
                  <a:lnTo>
                    <a:pt x="370552" y="190480"/>
                  </a:lnTo>
                  <a:lnTo>
                    <a:pt x="412256" y="138241"/>
                  </a:lnTo>
                  <a:lnTo>
                    <a:pt x="451793" y="92297"/>
                  </a:lnTo>
                  <a:lnTo>
                    <a:pt x="484327" y="57010"/>
                  </a:lnTo>
                  <a:lnTo>
                    <a:pt x="519048" y="23824"/>
                  </a:lnTo>
                  <a:lnTo>
                    <a:pt x="527370" y="13364"/>
                  </a:lnTo>
                  <a:lnTo>
                    <a:pt x="528717" y="5408"/>
                  </a:lnTo>
                  <a:lnTo>
                    <a:pt x="521819" y="0"/>
                  </a:lnTo>
                  <a:close/>
                </a:path>
              </a:pathLst>
            </a:custGeom>
            <a:solidFill>
              <a:srgbClr val="40B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1931187" y="9141934"/>
            <a:ext cx="2539365" cy="2947035"/>
            <a:chOff x="1931187" y="9141934"/>
            <a:chExt cx="2539365" cy="2947035"/>
          </a:xfrm>
        </p:grpSpPr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31187" y="9141934"/>
              <a:ext cx="2538792" cy="88459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31187" y="10024581"/>
              <a:ext cx="1411631" cy="59231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40870" y="10024581"/>
              <a:ext cx="848539" cy="88653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31187" y="10614954"/>
              <a:ext cx="107824" cy="14136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87463" y="11205207"/>
              <a:ext cx="249585" cy="41669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17592" y="10909167"/>
              <a:ext cx="571818" cy="117977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31187" y="11758533"/>
              <a:ext cx="349394" cy="33040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340870" y="11585422"/>
              <a:ext cx="284462" cy="50351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91073" y="11985394"/>
              <a:ext cx="151745" cy="1188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31187" y="10309620"/>
              <a:ext cx="1750751" cy="89083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31187" y="11198510"/>
              <a:ext cx="1752440" cy="890429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2208693" y="12185859"/>
            <a:ext cx="1543685" cy="2454910"/>
            <a:chOff x="2208693" y="12185859"/>
            <a:chExt cx="1543685" cy="2454910"/>
          </a:xfrm>
        </p:grpSpPr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08693" y="12185859"/>
              <a:ext cx="1029410" cy="54618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36590" y="12185859"/>
              <a:ext cx="515222" cy="109161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208693" y="12730529"/>
              <a:ext cx="1029410" cy="30424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494509" y="13277692"/>
              <a:ext cx="257303" cy="112857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206315" y="14406872"/>
              <a:ext cx="279362" cy="19424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44278" y="12185859"/>
              <a:ext cx="383107" cy="193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208693" y="12852391"/>
              <a:ext cx="1005130" cy="59652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12312" y="12962879"/>
              <a:ext cx="253369" cy="167461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64167" y="13157234"/>
              <a:ext cx="251426" cy="128593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08693" y="14565608"/>
              <a:ext cx="120576" cy="7505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208693" y="13447401"/>
              <a:ext cx="1005136" cy="1193258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6646301" y="12185859"/>
            <a:ext cx="1812289" cy="2454910"/>
            <a:chOff x="6646301" y="12185859"/>
            <a:chExt cx="1812289" cy="2454910"/>
          </a:xfrm>
        </p:grpSpPr>
        <p:pic>
          <p:nvPicPr>
            <p:cNvPr id="99" name="object 9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46301" y="12185859"/>
              <a:ext cx="1812159" cy="86194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35439" y="13002863"/>
              <a:ext cx="723020" cy="27460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80939" y="13275956"/>
              <a:ext cx="477521" cy="109312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661312" y="14367568"/>
              <a:ext cx="797148" cy="162471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46301" y="12852391"/>
              <a:ext cx="763027" cy="59652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407813" y="12870438"/>
              <a:ext cx="510527" cy="87660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916827" y="13154720"/>
              <a:ext cx="253754" cy="129096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646301" y="13447401"/>
              <a:ext cx="763027" cy="59852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407813" y="13745524"/>
              <a:ext cx="510527" cy="89513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646301" y="14552580"/>
              <a:ext cx="137958" cy="8807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646301" y="14044409"/>
              <a:ext cx="763027" cy="596250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6132535" y="9900956"/>
            <a:ext cx="2506345" cy="1698625"/>
            <a:chOff x="6132535" y="9900956"/>
            <a:chExt cx="2506345" cy="1698625"/>
          </a:xfrm>
        </p:grpSpPr>
        <p:pic>
          <p:nvPicPr>
            <p:cNvPr id="111" name="object 11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132535" y="9900956"/>
              <a:ext cx="557542" cy="169834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687373" y="9900956"/>
              <a:ext cx="332853" cy="27521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687373" y="11324081"/>
              <a:ext cx="332853" cy="27522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863150" y="9900956"/>
              <a:ext cx="772927" cy="28418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081230" y="10182441"/>
              <a:ext cx="557549" cy="141686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863150" y="11447155"/>
              <a:ext cx="220784" cy="15215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93883" y="9900956"/>
              <a:ext cx="1627943" cy="113403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119122" y="10087253"/>
              <a:ext cx="270363" cy="132574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536595" y="11032285"/>
              <a:ext cx="1585231" cy="567021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6257649" y="6741882"/>
            <a:ext cx="2560320" cy="1953260"/>
            <a:chOff x="6257649" y="6741882"/>
            <a:chExt cx="2560320" cy="1953260"/>
          </a:xfrm>
        </p:grpSpPr>
        <p:pic>
          <p:nvPicPr>
            <p:cNvPr id="121" name="object 12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257649" y="6741882"/>
              <a:ext cx="853803" cy="83820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108850" y="6741882"/>
              <a:ext cx="1709001" cy="55923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029136" y="7298509"/>
              <a:ext cx="788715" cy="28157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57649" y="7577480"/>
              <a:ext cx="351750" cy="28156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248179" y="7577480"/>
              <a:ext cx="569672" cy="111716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257649" y="7856443"/>
              <a:ext cx="284140" cy="83820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539186" y="8342188"/>
              <a:ext cx="213839" cy="35245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121868" y="8525897"/>
              <a:ext cx="128917" cy="16874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58187" y="7091185"/>
              <a:ext cx="1358328" cy="107029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489646" y="7375308"/>
              <a:ext cx="271146" cy="1319337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113911" y="7375100"/>
              <a:ext cx="271345" cy="131954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758187" y="8158872"/>
              <a:ext cx="1358328" cy="535774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6166041" y="3843256"/>
            <a:ext cx="2607310" cy="2020570"/>
            <a:chOff x="6166041" y="3843256"/>
            <a:chExt cx="2607310" cy="2020570"/>
          </a:xfrm>
        </p:grpSpPr>
        <p:pic>
          <p:nvPicPr>
            <p:cNvPr id="134" name="object 13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166041" y="3843256"/>
              <a:ext cx="1160183" cy="866876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323617" y="3843256"/>
              <a:ext cx="1449583" cy="5774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26997" y="4418130"/>
              <a:ext cx="846203" cy="29200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166041" y="4707525"/>
              <a:ext cx="590390" cy="1156271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211296" y="4707525"/>
              <a:ext cx="561904" cy="1156271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804795" y="4308374"/>
              <a:ext cx="1358327" cy="129861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36062" y="4592307"/>
              <a:ext cx="271336" cy="127148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160518" y="4592498"/>
              <a:ext cx="271146" cy="1271298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804795" y="5604388"/>
              <a:ext cx="1358327" cy="259408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2218691" y="6912487"/>
            <a:ext cx="1665605" cy="1772920"/>
            <a:chOff x="2218691" y="6912487"/>
            <a:chExt cx="1665605" cy="1772920"/>
          </a:xfrm>
        </p:grpSpPr>
        <p:pic>
          <p:nvPicPr>
            <p:cNvPr id="144" name="object 14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218691" y="6912487"/>
              <a:ext cx="195703" cy="11241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154971" y="6912487"/>
              <a:ext cx="728914" cy="29543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534790" y="7207513"/>
              <a:ext cx="224664" cy="29692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605640" y="7502289"/>
              <a:ext cx="278245" cy="77698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328466" y="8255441"/>
              <a:ext cx="279322" cy="21915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218691" y="6912487"/>
              <a:ext cx="1010932" cy="1182826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083033" y="8560084"/>
              <a:ext cx="247580" cy="12503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227480" y="6946999"/>
              <a:ext cx="504995" cy="167644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218691" y="8545558"/>
              <a:ext cx="267633" cy="13955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218691" y="8093164"/>
              <a:ext cx="1010932" cy="591949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10429513" y="12426771"/>
            <a:ext cx="2621280" cy="2428875"/>
            <a:chOff x="10429513" y="12426771"/>
            <a:chExt cx="2621280" cy="2428875"/>
          </a:xfrm>
        </p:grpSpPr>
        <p:pic>
          <p:nvPicPr>
            <p:cNvPr id="155" name="object 15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0429513" y="12426771"/>
              <a:ext cx="874522" cy="81041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1302328" y="12426771"/>
              <a:ext cx="875378" cy="688375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175997" y="12426771"/>
              <a:ext cx="874518" cy="81041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0429513" y="13237209"/>
              <a:ext cx="559890" cy="1079661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325838" y="13235474"/>
              <a:ext cx="508484" cy="27184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467505" y="13576780"/>
              <a:ext cx="222099" cy="82449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0429513" y="14315164"/>
              <a:ext cx="583014" cy="54026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175997" y="14397441"/>
              <a:ext cx="293217" cy="30417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1010821" y="14600445"/>
              <a:ext cx="1165149" cy="24637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2467505" y="14585299"/>
              <a:ext cx="583010" cy="27013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0979190" y="12959840"/>
              <a:ext cx="814683" cy="813338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1792163" y="12969313"/>
              <a:ext cx="543692" cy="1345848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709824" y="13244031"/>
              <a:ext cx="271071" cy="132721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2334146" y="13243823"/>
              <a:ext cx="271279" cy="1327628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0979190" y="13771473"/>
              <a:ext cx="814683" cy="81468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1792163" y="14313457"/>
              <a:ext cx="543692" cy="532503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994097" y="14584446"/>
              <a:ext cx="799776" cy="270988"/>
            </a:xfrm>
            <a:prstGeom prst="rect">
              <a:avLst/>
            </a:prstGeom>
          </p:spPr>
        </p:pic>
      </p:grpSp>
      <p:sp>
        <p:nvSpPr>
          <p:cNvPr id="172" name="object 172"/>
          <p:cNvSpPr txBox="1"/>
          <p:nvPr/>
        </p:nvSpPr>
        <p:spPr>
          <a:xfrm>
            <a:off x="1216669" y="19125821"/>
            <a:ext cx="71970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MX" sz="1050" spc="-25" dirty="0">
                <a:solidFill>
                  <a:srgbClr val="2F3E48"/>
                </a:solidFill>
                <a:latin typeface="Tahoma"/>
                <a:cs typeface="Tahoma"/>
              </a:rPr>
              <a:t>Puede descargar un manual detallado con numerosos ejemplos sobre el tema "Producción y diseño compatibles con el galvanizado en caliente", así como información adicional sobre diversas áreas especializadas, en www.coatinc.com/downloads.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219029" y="2085663"/>
            <a:ext cx="8585251" cy="121251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455"/>
              </a:spcBef>
            </a:pPr>
            <a:r>
              <a:rPr lang="es-MX" sz="3900" b="1" spc="-305" dirty="0">
                <a:solidFill>
                  <a:srgbClr val="7F8993"/>
                </a:solidFill>
                <a:latin typeface="Arial"/>
                <a:cs typeface="Arial"/>
              </a:rPr>
              <a:t>FABRICACIÓN Y DISEÑO ADECUADOS PARA LA GALVANIZACIÓN EN CALIENTE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642138" y="11569961"/>
            <a:ext cx="1156970" cy="419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5"/>
              </a:spcBef>
            </a:pPr>
            <a:r>
              <a:rPr lang="es-MX" sz="1350" spc="35" dirty="0">
                <a:solidFill>
                  <a:srgbClr val="2F3E48"/>
                </a:solidFill>
                <a:latin typeface="Microsoft Sans Serif"/>
                <a:cs typeface="Microsoft Sans Serif"/>
              </a:rPr>
              <a:t>Soldar los tubos al ras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620940" y="8756965"/>
            <a:ext cx="1707526" cy="4315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spc="-50" dirty="0">
                <a:solidFill>
                  <a:srgbClr val="2F3E48"/>
                </a:solidFill>
                <a:latin typeface="Microsoft Sans Serif"/>
                <a:cs typeface="Microsoft Sans Serif"/>
              </a:rPr>
              <a:t>Ventilación en las esquinas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0150185" y="14814951"/>
            <a:ext cx="2931795" cy="223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spc="25" dirty="0">
                <a:solidFill>
                  <a:srgbClr val="2F3E48"/>
                </a:solidFill>
                <a:latin typeface="Microsoft Sans Serif"/>
                <a:cs typeface="Microsoft Sans Serif"/>
              </a:rPr>
              <a:t>Barrenos en diseños complejos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0149035" y="8749234"/>
            <a:ext cx="3146425" cy="4315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dirty="0">
                <a:solidFill>
                  <a:srgbClr val="2F3E48"/>
                </a:solidFill>
                <a:latin typeface="Microsoft Sans Serif"/>
                <a:cs typeface="Microsoft Sans Serif"/>
              </a:rPr>
              <a:t>Posición de los agujeros de ventilación y puntos de suspensión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0151993" y="11683937"/>
            <a:ext cx="2367280" cy="223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spc="-35" dirty="0">
                <a:solidFill>
                  <a:srgbClr val="2F3E48"/>
                </a:solidFill>
                <a:latin typeface="Microsoft Sans Serif"/>
                <a:cs typeface="Microsoft Sans Serif"/>
              </a:rPr>
              <a:t>Hacer costillas y refuerzos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206116" y="16353040"/>
            <a:ext cx="1329690" cy="216084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lang="es-MX" sz="700" spc="-45" dirty="0">
                <a:solidFill>
                  <a:srgbClr val="2F3E48"/>
                </a:solidFill>
                <a:latin typeface="Microsoft Sans Serif"/>
                <a:cs typeface="Microsoft Sans Serif"/>
              </a:rPr>
              <a:t>EJEMPLO DE LECTURA DE LA TABLA</a:t>
            </a:r>
            <a:endParaRPr sz="7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3000"/>
              </a:lnSpc>
              <a:spcBef>
                <a:spcPts val="865"/>
              </a:spcBef>
            </a:pPr>
            <a:r>
              <a:rPr lang="es-MX" sz="700" dirty="0">
                <a:solidFill>
                  <a:srgbClr val="2F3E48"/>
                </a:solidFill>
                <a:latin typeface="Microsoft Sans Serif"/>
                <a:cs typeface="Microsoft Sans Serif"/>
              </a:rPr>
              <a:t>Un </a:t>
            </a:r>
            <a:r>
              <a:rPr lang="es-MX" sz="700" dirty="0" err="1">
                <a:solidFill>
                  <a:srgbClr val="2F3E48"/>
                </a:solidFill>
                <a:latin typeface="Microsoft Sans Serif"/>
                <a:cs typeface="Microsoft Sans Serif"/>
              </a:rPr>
              <a:t>perﬁl</a:t>
            </a:r>
            <a:r>
              <a:rPr lang="es-MX" sz="700" dirty="0">
                <a:solidFill>
                  <a:srgbClr val="2F3E48"/>
                </a:solidFill>
                <a:latin typeface="Microsoft Sans Serif"/>
                <a:cs typeface="Microsoft Sans Serif"/>
              </a:rPr>
              <a:t> hueco con las dimensiones de 60 mm x 40 mm requiere en cada extremo ya sea:</a:t>
            </a:r>
            <a:endParaRPr sz="700" dirty="0">
              <a:latin typeface="Microsoft Sans Serif"/>
              <a:cs typeface="Microsoft Sans Serif"/>
            </a:endParaRPr>
          </a:p>
          <a:p>
            <a:pPr marL="106680" marR="5080" indent="-94615">
              <a:lnSpc>
                <a:spcPct val="103000"/>
              </a:lnSpc>
              <a:spcBef>
                <a:spcPts val="865"/>
              </a:spcBef>
              <a:buChar char="•"/>
              <a:tabLst>
                <a:tab pos="107314" algn="l"/>
              </a:tabLst>
            </a:pPr>
            <a:r>
              <a:rPr lang="es-MX" sz="700" spc="30" dirty="0">
                <a:solidFill>
                  <a:srgbClr val="2F3E48"/>
                </a:solidFill>
                <a:latin typeface="Microsoft Sans Serif"/>
                <a:cs typeface="Microsoft Sans Serif"/>
              </a:rPr>
              <a:t>al menos un agujero para con un diámetro de 16 mm o</a:t>
            </a:r>
            <a:endParaRPr sz="700" dirty="0">
              <a:latin typeface="Microsoft Sans Serif"/>
              <a:cs typeface="Microsoft Sans Serif"/>
            </a:endParaRPr>
          </a:p>
          <a:p>
            <a:pPr marL="106680" marR="5080" indent="-94615" algn="just">
              <a:lnSpc>
                <a:spcPct val="103000"/>
              </a:lnSpc>
              <a:spcBef>
                <a:spcPts val="370"/>
              </a:spcBef>
              <a:buChar char="•"/>
              <a:tabLst>
                <a:tab pos="107314" algn="l"/>
              </a:tabLst>
            </a:pPr>
            <a:r>
              <a:rPr lang="es-MX" sz="700" spc="30" dirty="0">
                <a:solidFill>
                  <a:srgbClr val="2F3E48"/>
                </a:solidFill>
                <a:latin typeface="Microsoft Sans Serif"/>
                <a:cs typeface="Microsoft Sans Serif"/>
              </a:rPr>
              <a:t>al menos dos agujeros con un diámetro de 12 mm o</a:t>
            </a:r>
            <a:endParaRPr sz="700" dirty="0">
              <a:latin typeface="Microsoft Sans Serif"/>
              <a:cs typeface="Microsoft Sans Serif"/>
            </a:endParaRPr>
          </a:p>
          <a:p>
            <a:pPr marL="106680" marR="156210" indent="-94615" algn="just">
              <a:lnSpc>
                <a:spcPct val="103000"/>
              </a:lnSpc>
              <a:spcBef>
                <a:spcPts val="375"/>
              </a:spcBef>
              <a:buChar char="•"/>
              <a:tabLst>
                <a:tab pos="107314" algn="l"/>
              </a:tabLst>
            </a:pPr>
            <a:r>
              <a:rPr lang="es-MX" sz="700" spc="30" dirty="0">
                <a:solidFill>
                  <a:srgbClr val="2F3E48"/>
                </a:solidFill>
                <a:latin typeface="Microsoft Sans Serif"/>
                <a:cs typeface="Microsoft Sans Serif"/>
              </a:rPr>
              <a:t>al menos dos cortes de esquina, tamaño del corte libre 13 mm, o</a:t>
            </a:r>
            <a:endParaRPr sz="700" dirty="0">
              <a:latin typeface="Microsoft Sans Serif"/>
              <a:cs typeface="Microsoft Sans Serif"/>
            </a:endParaRPr>
          </a:p>
          <a:p>
            <a:pPr marL="106680" marR="25400" indent="-94615" algn="just">
              <a:lnSpc>
                <a:spcPct val="103000"/>
              </a:lnSpc>
              <a:spcBef>
                <a:spcPts val="370"/>
              </a:spcBef>
              <a:buChar char="•"/>
              <a:tabLst>
                <a:tab pos="107314" algn="l"/>
              </a:tabLst>
            </a:pPr>
            <a:r>
              <a:rPr lang="es-MX" sz="700" spc="30" dirty="0">
                <a:solidFill>
                  <a:srgbClr val="2F3E48"/>
                </a:solidFill>
                <a:latin typeface="Microsoft Sans Serif"/>
                <a:cs typeface="Microsoft Sans Serif"/>
              </a:rPr>
              <a:t>al menos cuatro agujeros con un diámetro de 10 mm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061530" y="5820993"/>
            <a:ext cx="2533650" cy="4315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spc="25" dirty="0">
                <a:solidFill>
                  <a:srgbClr val="2F3E48"/>
                </a:solidFill>
                <a:latin typeface="Microsoft Sans Serif"/>
                <a:cs typeface="Microsoft Sans Serif"/>
              </a:rPr>
              <a:t>Agujeros en la zona de la placa base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606623" y="5480050"/>
            <a:ext cx="3553008" cy="596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800"/>
              </a:lnSpc>
              <a:spcBef>
                <a:spcPts val="95"/>
              </a:spcBef>
            </a:pPr>
            <a:r>
              <a:rPr lang="es-MX" sz="1350" spc="-20" dirty="0">
                <a:solidFill>
                  <a:srgbClr val="2F3E48"/>
                </a:solidFill>
                <a:latin typeface="Microsoft Sans Serif"/>
                <a:cs typeface="Microsoft Sans Serif"/>
              </a:rPr>
              <a:t>Sin pintura / aerosoles / escoria de soldadura   Sin etiquetas  / rotulación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061530" y="11684282"/>
            <a:ext cx="2323726" cy="223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spc="10" dirty="0">
                <a:solidFill>
                  <a:srgbClr val="2F3E48"/>
                </a:solidFill>
                <a:latin typeface="Microsoft Sans Serif"/>
                <a:cs typeface="Microsoft Sans Serif"/>
              </a:rPr>
              <a:t>Ventilar las paredes dobles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0149015" y="5727296"/>
            <a:ext cx="3032125" cy="419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5"/>
              </a:spcBef>
            </a:pPr>
            <a:r>
              <a:rPr lang="es-MX" sz="1350" spc="10" dirty="0">
                <a:solidFill>
                  <a:srgbClr val="2F3E48"/>
                </a:solidFill>
                <a:latin typeface="Microsoft Sans Serif"/>
                <a:cs typeface="Microsoft Sans Serif"/>
              </a:rPr>
              <a:t>Evitar paredes dobles y ranuras, ventilar las paredes dobles inevitables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606623" y="14819841"/>
            <a:ext cx="1543050" cy="223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spc="15" dirty="0">
                <a:solidFill>
                  <a:srgbClr val="2F3E48"/>
                </a:solidFill>
                <a:latin typeface="Microsoft Sans Serif"/>
                <a:cs typeface="Microsoft Sans Serif"/>
              </a:rPr>
              <a:t>Barrenos visibles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061530" y="14819841"/>
            <a:ext cx="2783205" cy="223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1350" spc="15" dirty="0">
                <a:solidFill>
                  <a:srgbClr val="2F3E48"/>
                </a:solidFill>
                <a:latin typeface="Microsoft Sans Serif"/>
                <a:cs typeface="Microsoft Sans Serif"/>
              </a:rPr>
              <a:t>Barrenos cubiertos </a:t>
            </a:r>
            <a:r>
              <a:rPr sz="1350" spc="100" dirty="0">
                <a:solidFill>
                  <a:srgbClr val="2F3E48"/>
                </a:solidFill>
                <a:latin typeface="Microsoft Sans Serif"/>
                <a:cs typeface="Microsoft Sans Serif"/>
              </a:rPr>
              <a:t>/</a:t>
            </a:r>
            <a:r>
              <a:rPr sz="1350" spc="-25" dirty="0">
                <a:solidFill>
                  <a:srgbClr val="2F3E48"/>
                </a:solidFill>
                <a:latin typeface="Microsoft Sans Serif"/>
                <a:cs typeface="Microsoft Sans Serif"/>
              </a:rPr>
              <a:t> </a:t>
            </a:r>
            <a:r>
              <a:rPr lang="es-MX" sz="1350" spc="30" dirty="0">
                <a:solidFill>
                  <a:srgbClr val="2F3E48"/>
                </a:solidFill>
                <a:latin typeface="Microsoft Sans Serif"/>
                <a:cs typeface="Microsoft Sans Serif"/>
              </a:rPr>
              <a:t>verificables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061530" y="8679305"/>
            <a:ext cx="2560544" cy="419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5"/>
              </a:spcBef>
            </a:pPr>
            <a:r>
              <a:rPr lang="es-MX" sz="1350" dirty="0">
                <a:solidFill>
                  <a:srgbClr val="2F3E48"/>
                </a:solidFill>
                <a:latin typeface="Microsoft Sans Serif"/>
                <a:cs typeface="Microsoft Sans Serif"/>
              </a:rPr>
              <a:t>Muescas</a:t>
            </a:r>
            <a:r>
              <a:rPr sz="1350" spc="-50" dirty="0">
                <a:solidFill>
                  <a:srgbClr val="2F3E48"/>
                </a:solidFill>
                <a:latin typeface="Microsoft Sans Serif"/>
                <a:cs typeface="Microsoft Sans Serif"/>
              </a:rPr>
              <a:t> </a:t>
            </a:r>
            <a:r>
              <a:rPr sz="1350" spc="100" dirty="0">
                <a:solidFill>
                  <a:srgbClr val="2F3E48"/>
                </a:solidFill>
                <a:latin typeface="Microsoft Sans Serif"/>
                <a:cs typeface="Microsoft Sans Serif"/>
              </a:rPr>
              <a:t>/</a:t>
            </a:r>
            <a:r>
              <a:rPr sz="1350" spc="-50" dirty="0">
                <a:solidFill>
                  <a:srgbClr val="2F3E48"/>
                </a:solidFill>
                <a:latin typeface="Microsoft Sans Serif"/>
                <a:cs typeface="Microsoft Sans Serif"/>
              </a:rPr>
              <a:t> </a:t>
            </a:r>
            <a:r>
              <a:rPr lang="es-MX" sz="1350" spc="15" dirty="0">
                <a:solidFill>
                  <a:srgbClr val="2F3E48"/>
                </a:solidFill>
                <a:latin typeface="Microsoft Sans Serif"/>
                <a:cs typeface="Microsoft Sans Serif"/>
              </a:rPr>
              <a:t>agujeros en la zona de las </a:t>
            </a:r>
            <a:r>
              <a:rPr lang="es-MX" sz="1350" spc="45" dirty="0">
                <a:solidFill>
                  <a:srgbClr val="2F3E48"/>
                </a:solidFill>
                <a:latin typeface="Microsoft Sans Serif"/>
                <a:cs typeface="Microsoft Sans Serif"/>
              </a:rPr>
              <a:t>placas del extremo</a:t>
            </a:r>
            <a:endParaRPr sz="1350" dirty="0">
              <a:latin typeface="Microsoft Sans Serif"/>
              <a:cs typeface="Microsoft Sans Serif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1285011" y="1028562"/>
            <a:ext cx="1538605" cy="732790"/>
            <a:chOff x="1285011" y="1028562"/>
            <a:chExt cx="1538605" cy="732790"/>
          </a:xfrm>
        </p:grpSpPr>
        <p:sp>
          <p:nvSpPr>
            <p:cNvPr id="188" name="object 188"/>
            <p:cNvSpPr/>
            <p:nvPr/>
          </p:nvSpPr>
          <p:spPr>
            <a:xfrm>
              <a:off x="1285011" y="1028562"/>
              <a:ext cx="1538605" cy="732790"/>
            </a:xfrm>
            <a:custGeom>
              <a:avLst/>
              <a:gdLst/>
              <a:ahLst/>
              <a:cxnLst/>
              <a:rect l="l" t="t" r="r" b="b"/>
              <a:pathLst>
                <a:path w="1538605" h="732789">
                  <a:moveTo>
                    <a:pt x="1476064" y="0"/>
                  </a:moveTo>
                  <a:lnTo>
                    <a:pt x="1390460" y="1920"/>
                  </a:lnTo>
                  <a:lnTo>
                    <a:pt x="71850" y="107893"/>
                  </a:lnTo>
                  <a:lnTo>
                    <a:pt x="26848" y="127857"/>
                  </a:lnTo>
                  <a:lnTo>
                    <a:pt x="7823" y="176688"/>
                  </a:lnTo>
                  <a:lnTo>
                    <a:pt x="0" y="270261"/>
                  </a:lnTo>
                  <a:lnTo>
                    <a:pt x="3288" y="498571"/>
                  </a:lnTo>
                  <a:lnTo>
                    <a:pt x="96" y="592136"/>
                  </a:lnTo>
                  <a:lnTo>
                    <a:pt x="13465" y="640941"/>
                  </a:lnTo>
                  <a:lnTo>
                    <a:pt x="56385" y="660839"/>
                  </a:lnTo>
                  <a:lnTo>
                    <a:pt x="141845" y="667686"/>
                  </a:lnTo>
                  <a:lnTo>
                    <a:pt x="1390451" y="730676"/>
                  </a:lnTo>
                  <a:lnTo>
                    <a:pt x="1476060" y="732462"/>
                  </a:lnTo>
                  <a:lnTo>
                    <a:pt x="1520022" y="716963"/>
                  </a:lnTo>
                  <a:lnTo>
                    <a:pt x="1536218" y="669694"/>
                  </a:lnTo>
                  <a:lnTo>
                    <a:pt x="1538532" y="576169"/>
                  </a:lnTo>
                  <a:lnTo>
                    <a:pt x="1538532" y="156202"/>
                  </a:lnTo>
                  <a:lnTo>
                    <a:pt x="1536218" y="62677"/>
                  </a:lnTo>
                  <a:lnTo>
                    <a:pt x="1520023" y="15430"/>
                  </a:lnTo>
                  <a:lnTo>
                    <a:pt x="1476064" y="0"/>
                  </a:lnTo>
                  <a:close/>
                </a:path>
              </a:pathLst>
            </a:custGeom>
            <a:solidFill>
              <a:srgbClr val="2F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32152" y="1230270"/>
              <a:ext cx="120926" cy="25124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719840" y="1227220"/>
              <a:ext cx="118404" cy="208506"/>
            </a:xfrm>
            <a:prstGeom prst="rect">
              <a:avLst/>
            </a:prstGeom>
          </p:spPr>
        </p:pic>
      </p:grpSp>
      <p:sp>
        <p:nvSpPr>
          <p:cNvPr id="191" name="object 191"/>
          <p:cNvSpPr txBox="1"/>
          <p:nvPr/>
        </p:nvSpPr>
        <p:spPr>
          <a:xfrm>
            <a:off x="1502675" y="1318718"/>
            <a:ext cx="1106170" cy="3422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240"/>
              </a:spcBef>
            </a:pPr>
            <a:r>
              <a:rPr sz="10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JAHRE</a:t>
            </a:r>
            <a:endParaRPr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Familienunternehmen</a:t>
            </a:r>
            <a:endParaRPr sz="800">
              <a:latin typeface="Lucida Sans Unicode"/>
              <a:cs typeface="Lucida Sans Unicode"/>
            </a:endParaRPr>
          </a:p>
        </p:txBody>
      </p:sp>
      <p:pic>
        <p:nvPicPr>
          <p:cNvPr id="192" name="object 192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433950" y="1146904"/>
            <a:ext cx="1297453" cy="374214"/>
          </a:xfrm>
          <a:prstGeom prst="rect">
            <a:avLst/>
          </a:prstGeom>
        </p:spPr>
      </p:pic>
      <p:sp>
        <p:nvSpPr>
          <p:cNvPr id="193" name="object 193"/>
          <p:cNvSpPr/>
          <p:nvPr/>
        </p:nvSpPr>
        <p:spPr>
          <a:xfrm>
            <a:off x="1267123" y="8759569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4" h="248920">
                <a:moveTo>
                  <a:pt x="264661" y="0"/>
                </a:moveTo>
                <a:lnTo>
                  <a:pt x="38208" y="0"/>
                </a:lnTo>
                <a:lnTo>
                  <a:pt x="16119" y="596"/>
                </a:lnTo>
                <a:lnTo>
                  <a:pt x="4776" y="4775"/>
                </a:lnTo>
                <a:lnTo>
                  <a:pt x="597" y="16115"/>
                </a:lnTo>
                <a:lnTo>
                  <a:pt x="0" y="38200"/>
                </a:lnTo>
                <a:lnTo>
                  <a:pt x="0" y="210137"/>
                </a:lnTo>
                <a:lnTo>
                  <a:pt x="597" y="232226"/>
                </a:lnTo>
                <a:lnTo>
                  <a:pt x="4776" y="243570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0"/>
                </a:lnTo>
                <a:lnTo>
                  <a:pt x="302273" y="232226"/>
                </a:lnTo>
                <a:lnTo>
                  <a:pt x="302870" y="210137"/>
                </a:lnTo>
                <a:lnTo>
                  <a:pt x="302870" y="38200"/>
                </a:lnTo>
                <a:lnTo>
                  <a:pt x="302273" y="16115"/>
                </a:lnTo>
                <a:lnTo>
                  <a:pt x="298094" y="4775"/>
                </a:lnTo>
                <a:lnTo>
                  <a:pt x="286750" y="596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67123" y="11692003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4" h="248920">
                <a:moveTo>
                  <a:pt x="264661" y="0"/>
                </a:moveTo>
                <a:lnTo>
                  <a:pt x="38208" y="0"/>
                </a:lnTo>
                <a:lnTo>
                  <a:pt x="16119" y="596"/>
                </a:lnTo>
                <a:lnTo>
                  <a:pt x="4776" y="4775"/>
                </a:lnTo>
                <a:lnTo>
                  <a:pt x="597" y="16115"/>
                </a:lnTo>
                <a:lnTo>
                  <a:pt x="0" y="38200"/>
                </a:lnTo>
                <a:lnTo>
                  <a:pt x="0" y="210137"/>
                </a:lnTo>
                <a:lnTo>
                  <a:pt x="597" y="232226"/>
                </a:lnTo>
                <a:lnTo>
                  <a:pt x="4776" y="243570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0"/>
                </a:lnTo>
                <a:lnTo>
                  <a:pt x="302273" y="232226"/>
                </a:lnTo>
                <a:lnTo>
                  <a:pt x="302870" y="210137"/>
                </a:lnTo>
                <a:lnTo>
                  <a:pt x="302870" y="38200"/>
                </a:lnTo>
                <a:lnTo>
                  <a:pt x="302273" y="16115"/>
                </a:lnTo>
                <a:lnTo>
                  <a:pt x="298094" y="4775"/>
                </a:lnTo>
                <a:lnTo>
                  <a:pt x="286750" y="596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810179" y="5827724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20">
                <a:moveTo>
                  <a:pt x="264661" y="0"/>
                </a:moveTo>
                <a:lnTo>
                  <a:pt x="38208" y="0"/>
                </a:lnTo>
                <a:lnTo>
                  <a:pt x="16119" y="596"/>
                </a:lnTo>
                <a:lnTo>
                  <a:pt x="4776" y="4775"/>
                </a:lnTo>
                <a:lnTo>
                  <a:pt x="597" y="16115"/>
                </a:lnTo>
                <a:lnTo>
                  <a:pt x="0" y="38200"/>
                </a:lnTo>
                <a:lnTo>
                  <a:pt x="0" y="210137"/>
                </a:lnTo>
                <a:lnTo>
                  <a:pt x="597" y="232226"/>
                </a:lnTo>
                <a:lnTo>
                  <a:pt x="4776" y="243570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0"/>
                </a:lnTo>
                <a:lnTo>
                  <a:pt x="302273" y="232226"/>
                </a:lnTo>
                <a:lnTo>
                  <a:pt x="302870" y="210137"/>
                </a:lnTo>
                <a:lnTo>
                  <a:pt x="302870" y="38200"/>
                </a:lnTo>
                <a:lnTo>
                  <a:pt x="302273" y="16115"/>
                </a:lnTo>
                <a:lnTo>
                  <a:pt x="298094" y="4775"/>
                </a:lnTo>
                <a:lnTo>
                  <a:pt x="286750" y="596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804280" y="11680205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20">
                <a:moveTo>
                  <a:pt x="264661" y="0"/>
                </a:moveTo>
                <a:lnTo>
                  <a:pt x="38208" y="0"/>
                </a:lnTo>
                <a:lnTo>
                  <a:pt x="16119" y="596"/>
                </a:lnTo>
                <a:lnTo>
                  <a:pt x="4776" y="4775"/>
                </a:lnTo>
                <a:lnTo>
                  <a:pt x="597" y="16115"/>
                </a:lnTo>
                <a:lnTo>
                  <a:pt x="0" y="38200"/>
                </a:lnTo>
                <a:lnTo>
                  <a:pt x="0" y="210137"/>
                </a:lnTo>
                <a:lnTo>
                  <a:pt x="597" y="232226"/>
                </a:lnTo>
                <a:lnTo>
                  <a:pt x="4776" y="243570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0"/>
                </a:lnTo>
                <a:lnTo>
                  <a:pt x="302273" y="232226"/>
                </a:lnTo>
                <a:lnTo>
                  <a:pt x="302870" y="210137"/>
                </a:lnTo>
                <a:lnTo>
                  <a:pt x="302870" y="38200"/>
                </a:lnTo>
                <a:lnTo>
                  <a:pt x="302273" y="16115"/>
                </a:lnTo>
                <a:lnTo>
                  <a:pt x="298094" y="4775"/>
                </a:lnTo>
                <a:lnTo>
                  <a:pt x="286750" y="596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804280" y="8751021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20">
                <a:moveTo>
                  <a:pt x="264661" y="0"/>
                </a:moveTo>
                <a:lnTo>
                  <a:pt x="38208" y="0"/>
                </a:lnTo>
                <a:lnTo>
                  <a:pt x="16119" y="596"/>
                </a:lnTo>
                <a:lnTo>
                  <a:pt x="4776" y="4775"/>
                </a:lnTo>
                <a:lnTo>
                  <a:pt x="597" y="16115"/>
                </a:lnTo>
                <a:lnTo>
                  <a:pt x="0" y="38200"/>
                </a:lnTo>
                <a:lnTo>
                  <a:pt x="0" y="210137"/>
                </a:lnTo>
                <a:lnTo>
                  <a:pt x="597" y="232226"/>
                </a:lnTo>
                <a:lnTo>
                  <a:pt x="4776" y="243570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0"/>
                </a:lnTo>
                <a:lnTo>
                  <a:pt x="302273" y="232226"/>
                </a:lnTo>
                <a:lnTo>
                  <a:pt x="302870" y="210137"/>
                </a:lnTo>
                <a:lnTo>
                  <a:pt x="302870" y="38200"/>
                </a:lnTo>
                <a:lnTo>
                  <a:pt x="302273" y="16115"/>
                </a:lnTo>
                <a:lnTo>
                  <a:pt x="298094" y="4775"/>
                </a:lnTo>
                <a:lnTo>
                  <a:pt x="286750" y="596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810759" y="14818518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19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22113" y="5825345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20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267123" y="5830210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4" h="248920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67123" y="5521993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4" h="248920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22113" y="11684903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20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22113" y="8759498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20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67123" y="14823392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4" h="248919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22113" y="14823392"/>
            <a:ext cx="302895" cy="248920"/>
          </a:xfrm>
          <a:custGeom>
            <a:avLst/>
            <a:gdLst/>
            <a:ahLst/>
            <a:cxnLst/>
            <a:rect l="l" t="t" r="r" b="b"/>
            <a:pathLst>
              <a:path w="302895" h="248919">
                <a:moveTo>
                  <a:pt x="264661" y="0"/>
                </a:moveTo>
                <a:lnTo>
                  <a:pt x="38208" y="0"/>
                </a:lnTo>
                <a:lnTo>
                  <a:pt x="16119" y="597"/>
                </a:lnTo>
                <a:lnTo>
                  <a:pt x="4776" y="4776"/>
                </a:lnTo>
                <a:lnTo>
                  <a:pt x="597" y="16119"/>
                </a:lnTo>
                <a:lnTo>
                  <a:pt x="0" y="38208"/>
                </a:lnTo>
                <a:lnTo>
                  <a:pt x="0" y="210146"/>
                </a:lnTo>
                <a:lnTo>
                  <a:pt x="597" y="232230"/>
                </a:lnTo>
                <a:lnTo>
                  <a:pt x="4776" y="243571"/>
                </a:lnTo>
                <a:lnTo>
                  <a:pt x="16119" y="247749"/>
                </a:lnTo>
                <a:lnTo>
                  <a:pt x="38208" y="248346"/>
                </a:lnTo>
                <a:lnTo>
                  <a:pt x="264661" y="248346"/>
                </a:lnTo>
                <a:lnTo>
                  <a:pt x="286750" y="247749"/>
                </a:lnTo>
                <a:lnTo>
                  <a:pt x="298094" y="243571"/>
                </a:lnTo>
                <a:lnTo>
                  <a:pt x="302273" y="232230"/>
                </a:lnTo>
                <a:lnTo>
                  <a:pt x="302870" y="210146"/>
                </a:lnTo>
                <a:lnTo>
                  <a:pt x="302870" y="38208"/>
                </a:lnTo>
                <a:lnTo>
                  <a:pt x="302273" y="16119"/>
                </a:lnTo>
                <a:lnTo>
                  <a:pt x="298094" y="4776"/>
                </a:lnTo>
                <a:lnTo>
                  <a:pt x="286750" y="597"/>
                </a:lnTo>
                <a:lnTo>
                  <a:pt x="264661" y="0"/>
                </a:lnTo>
                <a:close/>
              </a:path>
            </a:pathLst>
          </a:custGeom>
          <a:solidFill>
            <a:srgbClr val="DDE7F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F3E4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668</Words>
  <Application>Microsoft Office PowerPoint</Application>
  <PresentationFormat>Personalizado</PresentationFormat>
  <Paragraphs>275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Lucida Sans Unicode</vt:lpstr>
      <vt:lpstr>Microsoft Sans Serif</vt:lpstr>
      <vt:lpstr>Tahoma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TCC-Poster-Verzinkungsgerecht-Konstruieren_DE_Plattendruck_A1.indd</dc:title>
  <cp:lastModifiedBy>Oscar</cp:lastModifiedBy>
  <cp:revision>25</cp:revision>
  <dcterms:created xsi:type="dcterms:W3CDTF">2022-06-30T18:26:14Z</dcterms:created>
  <dcterms:modified xsi:type="dcterms:W3CDTF">2022-07-02T21:01:27Z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2021-02-03T00:00:00Z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2022-06-30T00:00:00Z</vt:filetime>
  </property>
</Properties>
</file>